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9" r:id="rId2"/>
    <p:sldMasterId id="2147483683" r:id="rId3"/>
    <p:sldMasterId id="2147483697" r:id="rId4"/>
    <p:sldMasterId id="2147483722" r:id="rId5"/>
  </p:sldMasterIdLst>
  <p:notesMasterIdLst>
    <p:notesMasterId r:id="rId50"/>
  </p:notesMasterIdLst>
  <p:handoutMasterIdLst>
    <p:handoutMasterId r:id="rId51"/>
  </p:handoutMasterIdLst>
  <p:sldIdLst>
    <p:sldId id="298" r:id="rId6"/>
    <p:sldId id="260" r:id="rId7"/>
    <p:sldId id="261" r:id="rId8"/>
    <p:sldId id="263" r:id="rId9"/>
    <p:sldId id="300" r:id="rId10"/>
    <p:sldId id="272" r:id="rId11"/>
    <p:sldId id="273" r:id="rId12"/>
    <p:sldId id="319" r:id="rId13"/>
    <p:sldId id="301" r:id="rId14"/>
    <p:sldId id="302" r:id="rId15"/>
    <p:sldId id="321" r:id="rId16"/>
    <p:sldId id="304" r:id="rId17"/>
    <p:sldId id="299" r:id="rId18"/>
    <p:sldId id="386" r:id="rId19"/>
    <p:sldId id="370" r:id="rId20"/>
    <p:sldId id="371" r:id="rId21"/>
    <p:sldId id="325" r:id="rId22"/>
    <p:sldId id="257" r:id="rId23"/>
    <p:sldId id="293" r:id="rId24"/>
    <p:sldId id="372" r:id="rId25"/>
    <p:sldId id="292" r:id="rId26"/>
    <p:sldId id="275" r:id="rId27"/>
    <p:sldId id="294" r:id="rId28"/>
    <p:sldId id="295" r:id="rId29"/>
    <p:sldId id="256" r:id="rId30"/>
    <p:sldId id="375" r:id="rId31"/>
    <p:sldId id="377" r:id="rId32"/>
    <p:sldId id="378" r:id="rId33"/>
    <p:sldId id="383" r:id="rId34"/>
    <p:sldId id="384" r:id="rId35"/>
    <p:sldId id="376" r:id="rId36"/>
    <p:sldId id="380" r:id="rId37"/>
    <p:sldId id="381" r:id="rId38"/>
    <p:sldId id="382" r:id="rId39"/>
    <p:sldId id="322" r:id="rId40"/>
    <p:sldId id="313" r:id="rId41"/>
    <p:sldId id="268" r:id="rId42"/>
    <p:sldId id="309" r:id="rId43"/>
    <p:sldId id="310" r:id="rId44"/>
    <p:sldId id="311" r:id="rId45"/>
    <p:sldId id="316" r:id="rId46"/>
    <p:sldId id="318" r:id="rId47"/>
    <p:sldId id="312" r:id="rId48"/>
    <p:sldId id="385" r:id="rId4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C14C"/>
    <a:srgbClr val="FDFDFD"/>
    <a:srgbClr val="F4782E"/>
    <a:srgbClr val="008FDA"/>
    <a:srgbClr val="47B1F0"/>
    <a:srgbClr val="4C90CA"/>
    <a:srgbClr val="CD263C"/>
    <a:srgbClr val="E8212D"/>
    <a:srgbClr val="B422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6"/>
    <p:restoredTop sz="89606" autoAdjust="0"/>
  </p:normalViewPr>
  <p:slideViewPr>
    <p:cSldViewPr snapToGrid="0" snapToObjects="1">
      <p:cViewPr>
        <p:scale>
          <a:sx n="143" d="100"/>
          <a:sy n="143" d="100"/>
        </p:scale>
        <p:origin x="-798" y="-7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3" d="100"/>
          <a:sy n="83" d="100"/>
        </p:scale>
        <p:origin x="21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dirty="0"/>
          </a:p>
        </c:rich>
      </c:tx>
      <c:layout/>
      <c:overlay val="1"/>
    </c:title>
    <c:autoTitleDeleted val="0"/>
    <c:plotArea>
      <c:layout>
        <c:manualLayout>
          <c:layoutTarget val="inner"/>
          <c:xMode val="edge"/>
          <c:yMode val="edge"/>
          <c:x val="9.98723687521961E-2"/>
          <c:y val="0.10062135596815"/>
          <c:w val="0.86376775574310904"/>
          <c:h val="0.79306699999999997"/>
        </c:manualLayout>
      </c:layout>
      <c:areaChart>
        <c:grouping val="standard"/>
        <c:varyColors val="0"/>
        <c:ser>
          <c:idx val="0"/>
          <c:order val="0"/>
          <c:tx>
            <c:strRef>
              <c:f>Sheet1!$A$2</c:f>
              <c:strCache>
                <c:ptCount val="1"/>
                <c:pt idx="0">
                  <c:v>Certifications</c:v>
                </c:pt>
              </c:strCache>
            </c:strRef>
          </c:tx>
          <c:spPr>
            <a:solidFill>
              <a:srgbClr val="5392CC"/>
            </a:solidFill>
            <a:effectLst>
              <a:outerShdw blurRad="12700" dist="38100" dir="2700000" algn="tl">
                <a:srgbClr val="000000">
                  <a:alpha val="100000"/>
                </a:srgbClr>
              </a:outerShdw>
            </a:effectLst>
          </c:spPr>
          <c:dLbls>
            <c:dLbl>
              <c:idx val="0"/>
              <c:layout>
                <c:manualLayout>
                  <c:x val="9.7568822580065308E-3"/>
                  <c:y val="-5.68819922297170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937-49E2-B177-ECDCFC431431}"/>
                </c:ext>
                <c:ext xmlns:c15="http://schemas.microsoft.com/office/drawing/2012/chart" uri="{CE6537A1-D6FC-4f65-9D91-7224C49458BB}">
                  <c15:layout/>
                </c:ext>
              </c:extLst>
            </c:dLbl>
            <c:dLbl>
              <c:idx val="1"/>
              <c:layout>
                <c:manualLayout>
                  <c:x val="3.3633932164074702E-3"/>
                  <c:y val="-6.30173599710879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937-49E2-B177-ECDCFC431431}"/>
                </c:ext>
                <c:ext xmlns:c15="http://schemas.microsoft.com/office/drawing/2012/chart" uri="{CE6537A1-D6FC-4f65-9D91-7224C49458BB}">
                  <c15:layout/>
                </c:ext>
              </c:extLst>
            </c:dLbl>
            <c:dLbl>
              <c:idx val="2"/>
              <c:layout>
                <c:manualLayout>
                  <c:x val="0"/>
                  <c:y val="-7.3626442907983605E-2"/>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937-49E2-B177-ECDCFC431431}"/>
                </c:ext>
                <c:ext xmlns:c15="http://schemas.microsoft.com/office/drawing/2012/chart" uri="{CE6537A1-D6FC-4f65-9D91-7224C49458BB}">
                  <c15:layout/>
                </c:ext>
              </c:extLst>
            </c:dLbl>
            <c:dLbl>
              <c:idx val="3"/>
              <c:layout>
                <c:manualLayout>
                  <c:x val="2.2266580054929701E-3"/>
                  <c:y val="-9.1153026065967993E-2"/>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937-49E2-B177-ECDCFC431431}"/>
                </c:ext>
                <c:ext xmlns:c15="http://schemas.microsoft.com/office/drawing/2012/chart" uri="{CE6537A1-D6FC-4f65-9D91-7224C49458BB}">
                  <c15:layout/>
                </c:ext>
              </c:extLst>
            </c:dLbl>
            <c:dLbl>
              <c:idx val="4"/>
              <c:layout>
                <c:manualLayout>
                  <c:x val="-6.6137566137566099E-3"/>
                  <c:y val="-0.10847676581123999"/>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937-49E2-B177-ECDCFC431431}"/>
                </c:ext>
                <c:ext xmlns:c15="http://schemas.microsoft.com/office/drawing/2012/chart" uri="{CE6537A1-D6FC-4f65-9D91-7224C49458BB}">
                  <c15:layout/>
                </c:ext>
              </c:extLst>
            </c:dLbl>
            <c:dLbl>
              <c:idx val="5"/>
              <c:layout>
                <c:manualLayout>
                  <c:x val="-4.88926759607731E-3"/>
                  <c:y val="-0.15232617549043201"/>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937-49E2-B177-ECDCFC431431}"/>
                </c:ext>
                <c:ext xmlns:c15="http://schemas.microsoft.com/office/drawing/2012/chart" uri="{CE6537A1-D6FC-4f65-9D91-7224C49458BB}">
                  <c15:layout/>
                </c:ext>
              </c:extLst>
            </c:dLbl>
            <c:dLbl>
              <c:idx val="6"/>
              <c:layout>
                <c:manualLayout>
                  <c:x val="-1.23491855603858E-3"/>
                  <c:y val="-0.24398857299170401"/>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937-49E2-B177-ECDCFC431431}"/>
                </c:ext>
                <c:ext xmlns:c15="http://schemas.microsoft.com/office/drawing/2012/chart" uri="{CE6537A1-D6FC-4f65-9D91-7224C49458BB}">
                  <c15:layout/>
                </c:ext>
              </c:extLst>
            </c:dLbl>
            <c:dLbl>
              <c:idx val="7"/>
              <c:layout>
                <c:manualLayout>
                  <c:x val="4.3402907969837101E-3"/>
                  <c:y val="-0.30476963515050998"/>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937-49E2-B177-ECDCFC431431}"/>
                </c:ext>
                <c:ext xmlns:c15="http://schemas.microsoft.com/office/drawing/2012/chart" uri="{CE6537A1-D6FC-4f65-9D91-7224C49458BB}">
                  <c15:layout/>
                </c:ext>
              </c:extLst>
            </c:dLbl>
            <c:dLbl>
              <c:idx val="8"/>
              <c:layout>
                <c:manualLayout>
                  <c:x val="-1.32275132275142E-3"/>
                  <c:y val="-0.36648883556752998"/>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93A-0D48-A273-EF9CCA6D3BDB}"/>
                </c:ext>
                <c:ext xmlns:c15="http://schemas.microsoft.com/office/drawing/2012/chart" uri="{CE6537A1-D6FC-4f65-9D91-7224C49458BB}">
                  <c15:layout/>
                </c:ext>
              </c:extLst>
            </c:dLbl>
            <c:dLbl>
              <c:idx val="9"/>
              <c:layout>
                <c:manualLayout>
                  <c:x val="-1.0923861445767452E-2"/>
                  <c:y val="-0.3883870203131885"/>
                </c:manualLayout>
              </c:layout>
              <c:tx>
                <c:rich>
                  <a:bodyPr/>
                  <a:lstStyle/>
                  <a:p>
                    <a:pPr lvl="0">
                      <a:defRPr sz="1600" b="1" i="0" u="none" strike="noStrike">
                        <a:solidFill>
                          <a:srgbClr val="000000"/>
                        </a:solidFill>
                        <a:effectLst/>
                        <a:latin typeface="Arial" panose="020B0604020202020204" pitchFamily="34" charset="0"/>
                        <a:cs typeface="Arial" panose="020B0604020202020204" pitchFamily="34" charset="0"/>
                      </a:defRPr>
                    </a:pPr>
                    <a:r>
                      <a:rPr lang="en-US" dirty="0"/>
                      <a:t>120,000</a:t>
                    </a:r>
                  </a:p>
                </c:rich>
              </c:tx>
              <c:numFmt formatCode="#,##0" sourceLinked="0"/>
              <c:spPr>
                <a:noFill/>
                <a:ln>
                  <a:noFill/>
                </a:ln>
                <a:effectLst/>
              </c:spPr>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0-83BF-4D4E-9C98-F5B4C507524E}"/>
                </c:ext>
                <c:ext xmlns:c15="http://schemas.microsoft.com/office/drawing/2012/chart" uri="{CE6537A1-D6FC-4f65-9D91-7224C49458BB}">
                  <c15:layout/>
                </c:ext>
              </c:extLst>
            </c:dLbl>
            <c:dLbl>
              <c:idx val="10"/>
              <c:layout>
                <c:manualLayout>
                  <c:x val="-6.6799740164791861E-3"/>
                  <c:y val="-0.41128685794135389"/>
                </c:manualLayout>
              </c:layout>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0-BF23-6C46-BAAE-A70B123E8C75}"/>
                </c:ext>
                <c:ext xmlns:c15="http://schemas.microsoft.com/office/drawing/2012/chart" uri="{CE6537A1-D6FC-4f65-9D91-7224C49458BB}">
                  <c15:layout/>
                </c:ext>
              </c:extLst>
            </c:dLbl>
            <c:numFmt formatCode="0" sourceLinked="0"/>
            <c:spPr>
              <a:noFill/>
              <a:ln>
                <a:noFill/>
              </a:ln>
              <a:effectLst/>
            </c:spPr>
            <c:txPr>
              <a:bodyPr/>
              <a:lstStyle/>
              <a:p>
                <a:pPr lvl="0">
                  <a:defRPr sz="1600" b="1" i="0" u="none" strike="noStrike">
                    <a:solidFill>
                      <a:srgbClr val="000000"/>
                    </a:solidFill>
                    <a:effectLst/>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Sheet1!$B$1:$L$1</c:f>
              <c:strCache>
                <c:ptCount val="11"/>
                <c:pt idx="0">
                  <c:v>2009</c:v>
                </c:pt>
                <c:pt idx="1">
                  <c:v>2010</c:v>
                </c:pt>
                <c:pt idx="2">
                  <c:v>2011</c:v>
                </c:pt>
                <c:pt idx="3">
                  <c:v>2012</c:v>
                </c:pt>
                <c:pt idx="4">
                  <c:v>2013</c:v>
                </c:pt>
                <c:pt idx="5">
                  <c:v>2014</c:v>
                </c:pt>
                <c:pt idx="6">
                  <c:v>2015</c:v>
                </c:pt>
                <c:pt idx="7">
                  <c:v>2016</c:v>
                </c:pt>
                <c:pt idx="8">
                  <c:v>2017</c:v>
                </c:pt>
                <c:pt idx="9">
                  <c:v>2018</c:v>
                </c:pt>
                <c:pt idx="10">
                  <c:v>2019</c:v>
                </c:pt>
              </c:strCache>
            </c:strRef>
          </c:cat>
          <c:val>
            <c:numRef>
              <c:f>Sheet1!$B$2:$L$2</c:f>
              <c:numCache>
                <c:formatCode>General</c:formatCode>
                <c:ptCount val="11"/>
                <c:pt idx="0">
                  <c:v>356</c:v>
                </c:pt>
                <c:pt idx="1">
                  <c:v>974</c:v>
                </c:pt>
                <c:pt idx="2">
                  <c:v>2489</c:v>
                </c:pt>
                <c:pt idx="3">
                  <c:v>4200</c:v>
                </c:pt>
                <c:pt idx="4">
                  <c:v>8000</c:v>
                </c:pt>
                <c:pt idx="5">
                  <c:v>15500</c:v>
                </c:pt>
                <c:pt idx="6">
                  <c:v>28500</c:v>
                </c:pt>
                <c:pt idx="7">
                  <c:v>55000</c:v>
                </c:pt>
                <c:pt idx="8">
                  <c:v>80000</c:v>
                </c:pt>
                <c:pt idx="9">
                  <c:v>110000</c:v>
                </c:pt>
                <c:pt idx="10">
                  <c:v>140000</c:v>
                </c:pt>
              </c:numCache>
            </c:numRef>
          </c:val>
          <c:extLst xmlns:c16r2="http://schemas.microsoft.com/office/drawing/2015/06/chart">
            <c:ext xmlns:c16="http://schemas.microsoft.com/office/drawing/2014/chart" uri="{C3380CC4-5D6E-409C-BE32-E72D297353CC}">
              <c16:uniqueId val="{00000000-7234-4453-8747-8E9A9F317F4A}"/>
            </c:ext>
          </c:extLst>
        </c:ser>
        <c:dLbls>
          <c:showLegendKey val="0"/>
          <c:showVal val="0"/>
          <c:showCatName val="0"/>
          <c:showSerName val="0"/>
          <c:showPercent val="0"/>
          <c:showBubbleSize val="0"/>
        </c:dLbls>
        <c:axId val="38397056"/>
        <c:axId val="38398592"/>
      </c:areaChart>
      <c:catAx>
        <c:axId val="38397056"/>
        <c:scaling>
          <c:orientation val="minMax"/>
        </c:scaling>
        <c:delete val="0"/>
        <c:axPos val="b"/>
        <c:numFmt formatCode="General" sourceLinked="1"/>
        <c:majorTickMark val="out"/>
        <c:minorTickMark val="none"/>
        <c:tickLblPos val="low"/>
        <c:spPr>
          <a:ln w="12700" cap="flat">
            <a:solidFill>
              <a:schemeClr val="bg1">
                <a:lumMod val="75000"/>
              </a:schemeClr>
            </a:solidFill>
            <a:prstDash val="solid"/>
            <a:miter lim="400000"/>
          </a:ln>
        </c:spPr>
        <c:txPr>
          <a:bodyPr rot="0"/>
          <a:lstStyle/>
          <a:p>
            <a:pPr lvl="0">
              <a:defRPr sz="1400" b="1" i="0" u="none" strike="noStrike">
                <a:solidFill>
                  <a:schemeClr val="accent1"/>
                </a:solidFill>
                <a:effectLst/>
                <a:latin typeface="Arial" panose="020B0604020202020204" pitchFamily="34" charset="0"/>
                <a:cs typeface="Arial" panose="020B0604020202020204" pitchFamily="34" charset="0"/>
              </a:defRPr>
            </a:pPr>
            <a:endParaRPr lang="en-US"/>
          </a:p>
        </c:txPr>
        <c:crossAx val="38398592"/>
        <c:crosses val="autoZero"/>
        <c:auto val="1"/>
        <c:lblAlgn val="ctr"/>
        <c:lblOffset val="100"/>
        <c:noMultiLvlLbl val="1"/>
      </c:catAx>
      <c:valAx>
        <c:axId val="38398592"/>
        <c:scaling>
          <c:orientation val="minMax"/>
        </c:scaling>
        <c:delete val="1"/>
        <c:axPos val="l"/>
        <c:majorGridlines>
          <c:spPr>
            <a:ln w="12700" cap="flat">
              <a:solidFill>
                <a:schemeClr val="bg1">
                  <a:lumMod val="85000"/>
                </a:schemeClr>
              </a:solidFill>
              <a:prstDash val="solid"/>
              <a:bevel/>
            </a:ln>
          </c:spPr>
        </c:majorGridlines>
        <c:numFmt formatCode="General" sourceLinked="0"/>
        <c:majorTickMark val="out"/>
        <c:minorTickMark val="none"/>
        <c:tickLblPos val="nextTo"/>
        <c:crossAx val="38397056"/>
        <c:crosses val="autoZero"/>
        <c:crossBetween val="midCat"/>
        <c:majorUnit val="4000"/>
        <c:minorUnit val="20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49211FB-8D07-8241-9548-9A30F52E8F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2310C711-D741-C840-BF27-8A2BC4B5C7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3D247-F1EF-BA41-B4C3-6AF8639BD643}" type="datetimeFigureOut">
              <a:rPr lang="en-US" smtClean="0"/>
              <a:t>11/13/2019</a:t>
            </a:fld>
            <a:endParaRPr lang="en-US" dirty="0"/>
          </a:p>
        </p:txBody>
      </p:sp>
      <p:sp>
        <p:nvSpPr>
          <p:cNvPr id="4" name="Footer Placeholder 3">
            <a:extLst>
              <a:ext uri="{FF2B5EF4-FFF2-40B4-BE49-F238E27FC236}">
                <a16:creationId xmlns:a16="http://schemas.microsoft.com/office/drawing/2014/main" xmlns="" id="{94F40E3F-1F69-BA46-9671-A76B78B15E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39DBE3D9-8A36-4C4D-8B70-F4650B2426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44BFD3-1513-F040-8DE1-0F16D336EF7D}" type="slidenum">
              <a:rPr lang="en-US" smtClean="0"/>
              <a:t>‹#›</a:t>
            </a:fld>
            <a:endParaRPr lang="en-US" dirty="0"/>
          </a:p>
        </p:txBody>
      </p:sp>
    </p:spTree>
    <p:extLst>
      <p:ext uri="{BB962C8B-B14F-4D97-AF65-F5344CB8AC3E}">
        <p14:creationId xmlns:p14="http://schemas.microsoft.com/office/powerpoint/2010/main" val="3781766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4E878-2D8C-144D-99AE-4FD4CEAC228B}" type="datetimeFigureOut">
              <a:rPr lang="en-US" smtClean="0"/>
              <a:t>11/13/2019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212DC-E863-5F44-9EE9-AEE141EDEEDE}" type="slidenum">
              <a:rPr lang="en-US" smtClean="0"/>
              <a:t>‹#›</a:t>
            </a:fld>
            <a:endParaRPr lang="en-US" dirty="0"/>
          </a:p>
        </p:txBody>
      </p:sp>
    </p:spTree>
    <p:extLst>
      <p:ext uri="{BB962C8B-B14F-4D97-AF65-F5344CB8AC3E}">
        <p14:creationId xmlns:p14="http://schemas.microsoft.com/office/powerpoint/2010/main" val="44392807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212DC-E863-5F44-9EE9-AEE141EDEEDE}" type="slidenum">
              <a:rPr lang="en-US" smtClean="0"/>
              <a:t>1</a:t>
            </a:fld>
            <a:endParaRPr lang="en-US" dirty="0"/>
          </a:p>
        </p:txBody>
      </p:sp>
    </p:spTree>
    <p:extLst>
      <p:ext uri="{BB962C8B-B14F-4D97-AF65-F5344CB8AC3E}">
        <p14:creationId xmlns:p14="http://schemas.microsoft.com/office/powerpoint/2010/main" val="77085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i="0" u="sng" baseline="0" dirty="0"/>
              <a:t>KEY TOPIC POINTS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Being Available and Willing to Participate </a:t>
            </a:r>
          </a:p>
          <a:p>
            <a:pPr marL="171450" indent="-171450">
              <a:buFont typeface="Arial" panose="020B0604020202020204" pitchFamily="34" charset="0"/>
              <a:buChar char="•"/>
            </a:pPr>
            <a:r>
              <a:rPr lang="en-US" dirty="0"/>
              <a:t>Celebrating and Sharing Successes</a:t>
            </a:r>
          </a:p>
          <a:p>
            <a:pPr marL="171450" indent="-171450">
              <a:buFont typeface="Arial" panose="020B0604020202020204" pitchFamily="34" charset="0"/>
              <a:buChar char="•"/>
            </a:pPr>
            <a:r>
              <a:rPr lang="en-US" dirty="0"/>
              <a:t>Sharing Lessons Learned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10</a:t>
            </a:fld>
            <a:endParaRPr lang="en-US" dirty="0"/>
          </a:p>
        </p:txBody>
      </p:sp>
    </p:spTree>
    <p:extLst>
      <p:ext uri="{BB962C8B-B14F-4D97-AF65-F5344CB8AC3E}">
        <p14:creationId xmlns:p14="http://schemas.microsoft.com/office/powerpoint/2010/main" val="357666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Making Collaboration Easy</a:t>
            </a:r>
          </a:p>
        </p:txBody>
      </p:sp>
    </p:spTree>
    <p:extLst>
      <p:ext uri="{BB962C8B-B14F-4D97-AF65-F5344CB8AC3E}">
        <p14:creationId xmlns:p14="http://schemas.microsoft.com/office/powerpoint/2010/main" val="686261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067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26335-CDF2-064E-8977-28654B3E5A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616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15</a:t>
            </a:fld>
            <a:endParaRPr lang="en-GB"/>
          </a:p>
        </p:txBody>
      </p:sp>
    </p:spTree>
    <p:extLst>
      <p:ext uri="{BB962C8B-B14F-4D97-AF65-F5344CB8AC3E}">
        <p14:creationId xmlns:p14="http://schemas.microsoft.com/office/powerpoint/2010/main" val="149615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665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212DC-E863-5F44-9EE9-AEE141EDEEDE}" type="slidenum">
              <a:rPr lang="en-US" smtClean="0"/>
              <a:t>17</a:t>
            </a:fld>
            <a:endParaRPr lang="en-US" dirty="0"/>
          </a:p>
        </p:txBody>
      </p:sp>
    </p:spTree>
    <p:extLst>
      <p:ext uri="{BB962C8B-B14F-4D97-AF65-F5344CB8AC3E}">
        <p14:creationId xmlns:p14="http://schemas.microsoft.com/office/powerpoint/2010/main" val="31607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NC3 certifications are driven by the economy needs and industry standards. NC3 has partnered with world-renowned, credible industry brands to provide insight into what are the biggest needs in workforce development and technical skill.  By partnering with these leaders, students can access the workforce with up-to-date industry knowledge that can be applied to any brand or industry.</a:t>
            </a:r>
          </a:p>
        </p:txBody>
      </p:sp>
      <p:sp>
        <p:nvSpPr>
          <p:cNvPr id="4" name="Slide Number Placeholder 3"/>
          <p:cNvSpPr>
            <a:spLocks noGrp="1"/>
          </p:cNvSpPr>
          <p:nvPr>
            <p:ph type="sldNum" sz="quarter" idx="10"/>
          </p:nvPr>
        </p:nvSpPr>
        <p:spPr/>
        <p:txBody>
          <a:bodyPr/>
          <a:lstStyle/>
          <a:p>
            <a:fld id="{9BA212DC-E863-5F44-9EE9-AEE141EDEEDE}" type="slidenum">
              <a:rPr lang="en-US" smtClean="0"/>
              <a:t>18</a:t>
            </a:fld>
            <a:endParaRPr lang="en-US" dirty="0"/>
          </a:p>
        </p:txBody>
      </p:sp>
    </p:spTree>
    <p:extLst>
      <p:ext uri="{BB962C8B-B14F-4D97-AF65-F5344CB8AC3E}">
        <p14:creationId xmlns:p14="http://schemas.microsoft.com/office/powerpoint/2010/main" val="192211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Roger</a:t>
            </a:r>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19</a:t>
            </a:fld>
            <a:endParaRPr lang="en-US" dirty="0"/>
          </a:p>
        </p:txBody>
      </p:sp>
    </p:spTree>
    <p:extLst>
      <p:ext uri="{BB962C8B-B14F-4D97-AF65-F5344CB8AC3E}">
        <p14:creationId xmlns:p14="http://schemas.microsoft.com/office/powerpoint/2010/main" val="3157806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Roger</a:t>
            </a:r>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20</a:t>
            </a:fld>
            <a:endParaRPr lang="en-US" dirty="0"/>
          </a:p>
        </p:txBody>
      </p:sp>
    </p:spTree>
    <p:extLst>
      <p:ext uri="{BB962C8B-B14F-4D97-AF65-F5344CB8AC3E}">
        <p14:creationId xmlns:p14="http://schemas.microsoft.com/office/powerpoint/2010/main" val="222183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2</a:t>
            </a:fld>
            <a:endParaRPr lang="en-US" dirty="0"/>
          </a:p>
        </p:txBody>
      </p:sp>
    </p:spTree>
    <p:extLst>
      <p:ext uri="{BB962C8B-B14F-4D97-AF65-F5344CB8AC3E}">
        <p14:creationId xmlns:p14="http://schemas.microsoft.com/office/powerpoint/2010/main" val="3869824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 Starts here!</a:t>
            </a:r>
          </a:p>
          <a:p>
            <a:r>
              <a:rPr lang="en-US" dirty="0" smtClean="0"/>
              <a:t>NC3 </a:t>
            </a:r>
            <a:r>
              <a:rPr lang="en-US" baseline="0" dirty="0" smtClean="0"/>
              <a:t>is the main course.  </a:t>
            </a:r>
          </a:p>
          <a:p>
            <a:r>
              <a:rPr lang="en-US" baseline="0" dirty="0" smtClean="0"/>
              <a:t>Here is what Trane does in NC3.  Why we partner.  What we provide.  Labs.  Why important.</a:t>
            </a:r>
          </a:p>
          <a:p>
            <a:endParaRPr lang="en-US"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US" baseline="0" dirty="0" smtClean="0"/>
              <a:t>Trane labs – what they have in common.  Make it easy for schools to build the footprint and rebuild a program</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Cameron is the guy</a:t>
            </a:r>
            <a:r>
              <a:rPr lang="en-US" baseline="0" dirty="0" smtClean="0"/>
              <a:t> and POC for any NC3 program, especially Trane.  AFC member to connect to NC3.</a:t>
            </a:r>
          </a:p>
          <a:p>
            <a:r>
              <a:rPr lang="en-US" baseline="0" dirty="0" smtClean="0"/>
              <a:t>Execute – national program executed locally.  Corporate resources applied. Doing it nationally.  Execute locally.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21</a:t>
            </a:fld>
            <a:endParaRPr lang="en-US" dirty="0"/>
          </a:p>
        </p:txBody>
      </p:sp>
    </p:spTree>
    <p:extLst>
      <p:ext uri="{BB962C8B-B14F-4D97-AF65-F5344CB8AC3E}">
        <p14:creationId xmlns:p14="http://schemas.microsoft.com/office/powerpoint/2010/main" val="263795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212DC-E863-5F44-9EE9-AEE141EDEEDE}" type="slidenum">
              <a:rPr lang="en-US" smtClean="0"/>
              <a:t>22</a:t>
            </a:fld>
            <a:endParaRPr lang="en-US" dirty="0"/>
          </a:p>
        </p:txBody>
      </p:sp>
    </p:spTree>
    <p:extLst>
      <p:ext uri="{BB962C8B-B14F-4D97-AF65-F5344CB8AC3E}">
        <p14:creationId xmlns:p14="http://schemas.microsoft.com/office/powerpoint/2010/main" val="3775385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8526335-CDF2-064E-8977-28654B3E5A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581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212DC-E863-5F44-9EE9-AEE141EDEEDE}" type="slidenum">
              <a:rPr lang="en-US" smtClean="0"/>
              <a:t>26</a:t>
            </a:fld>
            <a:endParaRPr lang="en-US" dirty="0"/>
          </a:p>
        </p:txBody>
      </p:sp>
    </p:spTree>
    <p:extLst>
      <p:ext uri="{BB962C8B-B14F-4D97-AF65-F5344CB8AC3E}">
        <p14:creationId xmlns:p14="http://schemas.microsoft.com/office/powerpoint/2010/main" val="2692208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a:t>
            </a:r>
            <a:r>
              <a:rPr lang="en-US" baseline="0" dirty="0" smtClean="0"/>
              <a:t> studies – challenges – solution and results</a:t>
            </a:r>
          </a:p>
          <a:p>
            <a:r>
              <a:rPr lang="en-US" baseline="0" dirty="0" smtClean="0"/>
              <a:t>How incorporated into NC3 network</a:t>
            </a:r>
          </a:p>
          <a:p>
            <a:endParaRPr lang="en-US" baseline="0" dirty="0" smtClean="0"/>
          </a:p>
          <a:p>
            <a:r>
              <a:rPr lang="en-US" baseline="0" dirty="0" smtClean="0"/>
              <a:t>Frame it “as a story”</a:t>
            </a:r>
          </a:p>
          <a:p>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27</a:t>
            </a:fld>
            <a:endParaRPr lang="en-US" dirty="0"/>
          </a:p>
        </p:txBody>
      </p:sp>
    </p:spTree>
    <p:extLst>
      <p:ext uri="{BB962C8B-B14F-4D97-AF65-F5344CB8AC3E}">
        <p14:creationId xmlns:p14="http://schemas.microsoft.com/office/powerpoint/2010/main" val="30774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a:t>
            </a:r>
            <a:r>
              <a:rPr lang="en-US" baseline="0" dirty="0" smtClean="0"/>
              <a:t> places to ‘teach’ in as well.  Retention</a:t>
            </a:r>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28</a:t>
            </a:fld>
            <a:endParaRPr lang="en-US" dirty="0"/>
          </a:p>
        </p:txBody>
      </p:sp>
    </p:spTree>
    <p:extLst>
      <p:ext uri="{BB962C8B-B14F-4D97-AF65-F5344CB8AC3E}">
        <p14:creationId xmlns:p14="http://schemas.microsoft.com/office/powerpoint/2010/main" val="3334722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proponents.</a:t>
            </a:r>
            <a:r>
              <a:rPr lang="en-US" baseline="0" dirty="0" smtClean="0"/>
              <a:t>  Great booster for the program</a:t>
            </a:r>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29</a:t>
            </a:fld>
            <a:endParaRPr lang="en-US" dirty="0"/>
          </a:p>
        </p:txBody>
      </p:sp>
    </p:spTree>
    <p:extLst>
      <p:ext uri="{BB962C8B-B14F-4D97-AF65-F5344CB8AC3E}">
        <p14:creationId xmlns:p14="http://schemas.microsoft.com/office/powerpoint/2010/main" val="1199149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 few more…not just 2.  All have slightly different look.  But meet the core requirement</a:t>
            </a:r>
            <a:endParaRPr lang="en-US" dirty="0" smtClean="0"/>
          </a:p>
          <a:p>
            <a:endParaRPr lang="en-US" dirty="0" smtClean="0"/>
          </a:p>
          <a:p>
            <a:r>
              <a:rPr lang="en-US" dirty="0" smtClean="0"/>
              <a:t>Cameron is your guy</a:t>
            </a:r>
            <a:r>
              <a:rPr lang="en-US" baseline="0" dirty="0" smtClean="0"/>
              <a:t> and POC for any NC3 program, especially Trane.  AFC member to connect to NC3.</a:t>
            </a:r>
          </a:p>
          <a:p>
            <a:r>
              <a:rPr lang="en-US" baseline="0" dirty="0" smtClean="0"/>
              <a:t>Execute – national program executed locally.  Corporate resources applied. Doing it nationally.  Execute locally.  </a:t>
            </a:r>
          </a:p>
          <a:p>
            <a:endParaRPr lang="en-US" baseline="0" dirty="0" smtClean="0"/>
          </a:p>
          <a:p>
            <a:r>
              <a:rPr lang="en-US" baseline="0" dirty="0" smtClean="0"/>
              <a:t>Outstanding learning environments</a:t>
            </a:r>
            <a:endParaRPr lang="en-US" dirty="0" smtClean="0"/>
          </a:p>
          <a:p>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30</a:t>
            </a:fld>
            <a:endParaRPr lang="en-US" dirty="0"/>
          </a:p>
        </p:txBody>
      </p:sp>
    </p:spTree>
    <p:extLst>
      <p:ext uri="{BB962C8B-B14F-4D97-AF65-F5344CB8AC3E}">
        <p14:creationId xmlns:p14="http://schemas.microsoft.com/office/powerpoint/2010/main" val="5441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Trane and NC3 work together to build a standard, turnkey</a:t>
            </a:r>
            <a:r>
              <a:rPr lang="en-US" baseline="0" dirty="0" smtClean="0"/>
              <a:t> lab across the board.  Professional look and feel. Standardized but design-able.  Fit to different spaces.  Work with each school.  Standardized program but fit and finish to match the school.</a:t>
            </a:r>
            <a:endParaRPr lang="en-US" dirty="0" smtClean="0"/>
          </a:p>
          <a:p>
            <a:endParaRPr lang="en-US" dirty="0"/>
          </a:p>
        </p:txBody>
      </p:sp>
    </p:spTree>
    <p:extLst>
      <p:ext uri="{BB962C8B-B14F-4D97-AF65-F5344CB8AC3E}">
        <p14:creationId xmlns:p14="http://schemas.microsoft.com/office/powerpoint/2010/main" val="768838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53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i="0" u="sng" baseline="0" dirty="0"/>
              <a:t>KEY TOPIC POINT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effectLst/>
                <a:latin typeface="+mn-lt"/>
                <a:ea typeface="+mn-ea"/>
                <a:cs typeface="+mn-cs"/>
              </a:rPr>
              <a:t>Identifying/Developing the Relationships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Emphasizing the Mutual Benefit of Partnership</a:t>
            </a:r>
            <a:endParaRPr lang="en-US" sz="9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482892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8468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84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54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0681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389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3025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8818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4071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Gateway Image</a:t>
            </a:r>
          </a:p>
          <a:p>
            <a:r>
              <a:rPr lang="en-US" dirty="0"/>
              <a:t>Wallace State </a:t>
            </a:r>
          </a:p>
        </p:txBody>
      </p:sp>
    </p:spTree>
    <p:extLst>
      <p:ext uri="{BB962C8B-B14F-4D97-AF65-F5344CB8AC3E}">
        <p14:creationId xmlns:p14="http://schemas.microsoft.com/office/powerpoint/2010/main" val="668252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images</a:t>
            </a:r>
          </a:p>
        </p:txBody>
      </p:sp>
    </p:spTree>
    <p:extLst>
      <p:ext uri="{BB962C8B-B14F-4D97-AF65-F5344CB8AC3E}">
        <p14:creationId xmlns:p14="http://schemas.microsoft.com/office/powerpoint/2010/main" val="29138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212DC-E863-5F44-9EE9-AEE141EDEEDE}" type="slidenum">
              <a:rPr lang="en-US" smtClean="0"/>
              <a:t>4</a:t>
            </a:fld>
            <a:endParaRPr lang="en-US" dirty="0"/>
          </a:p>
        </p:txBody>
      </p:sp>
    </p:spTree>
    <p:extLst>
      <p:ext uri="{BB962C8B-B14F-4D97-AF65-F5344CB8AC3E}">
        <p14:creationId xmlns:p14="http://schemas.microsoft.com/office/powerpoint/2010/main" val="1658909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212DC-E863-5F44-9EE9-AEE141EDEEDE}" type="slidenum">
              <a:rPr lang="en-US" smtClean="0"/>
              <a:t>44</a:t>
            </a:fld>
            <a:endParaRPr lang="en-US" dirty="0"/>
          </a:p>
        </p:txBody>
      </p:sp>
    </p:spTree>
    <p:extLst>
      <p:ext uri="{BB962C8B-B14F-4D97-AF65-F5344CB8AC3E}">
        <p14:creationId xmlns:p14="http://schemas.microsoft.com/office/powerpoint/2010/main" val="201325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i="0" u="sng" baseline="0" dirty="0"/>
              <a:t>KEY TOPIC POINT</a:t>
            </a:r>
          </a:p>
          <a:p>
            <a:pPr marL="0" indent="0">
              <a:buFontTx/>
              <a:buNone/>
            </a:pPr>
            <a:endParaRPr lang="en-US" b="1" i="0" u="sng" baseline="0" dirty="0"/>
          </a:p>
          <a:p>
            <a:pPr marL="171450" indent="-171450">
              <a:buFont typeface="Arial" panose="020B0604020202020204" pitchFamily="34" charset="0"/>
              <a:buChar char="•"/>
            </a:pPr>
            <a:r>
              <a:rPr lang="en-US" dirty="0"/>
              <a:t>Making Collaboration Easy</a:t>
            </a:r>
          </a:p>
        </p:txBody>
      </p:sp>
      <p:sp>
        <p:nvSpPr>
          <p:cNvPr id="4" name="Slide Number Placeholder 3"/>
          <p:cNvSpPr>
            <a:spLocks noGrp="1"/>
          </p:cNvSpPr>
          <p:nvPr>
            <p:ph type="sldNum" sz="quarter" idx="5"/>
          </p:nvPr>
        </p:nvSpPr>
        <p:spPr/>
        <p:txBody>
          <a:bodyPr/>
          <a:lstStyle/>
          <a:p>
            <a:fld id="{9BA212DC-E863-5F44-9EE9-AEE141EDEEDE}" type="slidenum">
              <a:rPr lang="en-US" smtClean="0"/>
              <a:t>5</a:t>
            </a:fld>
            <a:endParaRPr lang="en-US" dirty="0"/>
          </a:p>
        </p:txBody>
      </p:sp>
    </p:spTree>
    <p:extLst>
      <p:ext uri="{BB962C8B-B14F-4D97-AF65-F5344CB8AC3E}">
        <p14:creationId xmlns:p14="http://schemas.microsoft.com/office/powerpoint/2010/main" val="56831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i="0" u="sng" baseline="0" dirty="0"/>
              <a:t>KEY TOPIC POINTS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Building an Effective Implementation Strategy/Timeline</a:t>
            </a:r>
          </a:p>
          <a:p>
            <a:pPr marL="171450" indent="-171450">
              <a:buFont typeface="Arial" panose="020B0604020202020204" pitchFamily="34" charset="0"/>
              <a:buChar char="•"/>
            </a:pPr>
            <a:r>
              <a:rPr lang="en-US" dirty="0"/>
              <a:t>Emphasizing the Mutual Benefit of Partnership</a:t>
            </a:r>
          </a:p>
          <a:p>
            <a:endParaRPr lang="en-US" dirty="0"/>
          </a:p>
          <a:p>
            <a:r>
              <a:rPr lang="en-US" dirty="0"/>
              <a:t>Together with program administrators and industry representatives, NC3 evaluates NC3 members' classrooms, labs, training systems, program goals, and local labor market demands to recommend the ideal educational workspace. The goal is to modernize effective training centers that will attract and produce the highest caliber of student. This may include purging outdated equipment and materials that will not serve a purpose in the redesign and help identify areas of enhancement.</a:t>
            </a:r>
          </a:p>
        </p:txBody>
      </p:sp>
      <p:sp>
        <p:nvSpPr>
          <p:cNvPr id="4" name="Slide Number Placeholder 3"/>
          <p:cNvSpPr>
            <a:spLocks noGrp="1"/>
          </p:cNvSpPr>
          <p:nvPr>
            <p:ph type="sldNum" sz="quarter" idx="10"/>
          </p:nvPr>
        </p:nvSpPr>
        <p:spPr/>
        <p:txBody>
          <a:bodyPr/>
          <a:lstStyle/>
          <a:p>
            <a:fld id="{9BA212DC-E863-5F44-9EE9-AEE141EDEEDE}" type="slidenum">
              <a:rPr lang="en-US" smtClean="0"/>
              <a:t>6</a:t>
            </a:fld>
            <a:endParaRPr lang="en-US"/>
          </a:p>
        </p:txBody>
      </p:sp>
    </p:spTree>
    <p:extLst>
      <p:ext uri="{BB962C8B-B14F-4D97-AF65-F5344CB8AC3E}">
        <p14:creationId xmlns:p14="http://schemas.microsoft.com/office/powerpoint/2010/main" val="333937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i="0" u="sng" baseline="0" dirty="0"/>
              <a:t>KEY TOPIC POINTS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Celebrating and Sharing Successes</a:t>
            </a:r>
          </a:p>
          <a:p>
            <a:pPr marL="171450" indent="-171450">
              <a:buFont typeface="Arial" panose="020B0604020202020204" pitchFamily="34" charset="0"/>
              <a:buChar char="•"/>
            </a:pPr>
            <a:r>
              <a:rPr lang="en-US" dirty="0"/>
              <a:t>Sharing Lessons Learned</a:t>
            </a:r>
          </a:p>
          <a:p>
            <a:endParaRPr lang="en-US" dirty="0"/>
          </a:p>
          <a:p>
            <a:endParaRPr lang="en-US" dirty="0"/>
          </a:p>
          <a:p>
            <a:r>
              <a:rPr lang="en-US" dirty="0"/>
              <a:t>Train-the-Trainer events are hands-on professional development opportunities that provide standardized, world-class training to new and experienced instructors.  Hosted at NC3 certified member schools and lead by expert instructors, these week-long events offer a classroom experience for instructors to learn and become experts the newest certifications, allowing them to bring their transformed knowledge back to their classrooms.</a:t>
            </a:r>
          </a:p>
        </p:txBody>
      </p:sp>
      <p:sp>
        <p:nvSpPr>
          <p:cNvPr id="4" name="Slide Number Placeholder 3"/>
          <p:cNvSpPr>
            <a:spLocks noGrp="1"/>
          </p:cNvSpPr>
          <p:nvPr>
            <p:ph type="sldNum" sz="quarter" idx="10"/>
          </p:nvPr>
        </p:nvSpPr>
        <p:spPr/>
        <p:txBody>
          <a:bodyPr/>
          <a:lstStyle/>
          <a:p>
            <a:fld id="{9BA212DC-E863-5F44-9EE9-AEE141EDEEDE}" type="slidenum">
              <a:rPr lang="en-US" smtClean="0"/>
              <a:t>7</a:t>
            </a:fld>
            <a:endParaRPr lang="en-US"/>
          </a:p>
        </p:txBody>
      </p:sp>
    </p:spTree>
    <p:extLst>
      <p:ext uri="{BB962C8B-B14F-4D97-AF65-F5344CB8AC3E}">
        <p14:creationId xmlns:p14="http://schemas.microsoft.com/office/powerpoint/2010/main" val="275132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A212DC-E863-5F44-9EE9-AEE141EDEEDE}" type="slidenum">
              <a:rPr lang="en-US" smtClean="0"/>
              <a:t>8</a:t>
            </a:fld>
            <a:endParaRPr lang="en-US" dirty="0"/>
          </a:p>
        </p:txBody>
      </p:sp>
    </p:spTree>
    <p:extLst>
      <p:ext uri="{BB962C8B-B14F-4D97-AF65-F5344CB8AC3E}">
        <p14:creationId xmlns:p14="http://schemas.microsoft.com/office/powerpoint/2010/main" val="308638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u="sng" baseline="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u="sng" baseline="0" dirty="0"/>
              <a:t>KEY TOPIC POINTS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Thinking Outside the Box (Partnerships with Other Industries)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Emphasizing the Mutual Benefit of Partnership</a:t>
            </a:r>
          </a:p>
        </p:txBody>
      </p:sp>
      <p:sp>
        <p:nvSpPr>
          <p:cNvPr id="4" name="Slide Number Placeholder 3"/>
          <p:cNvSpPr>
            <a:spLocks noGrp="1"/>
          </p:cNvSpPr>
          <p:nvPr>
            <p:ph type="sldNum" sz="quarter" idx="10"/>
          </p:nvPr>
        </p:nvSpPr>
        <p:spPr/>
        <p:txBody>
          <a:bodyPr/>
          <a:lstStyle/>
          <a:p>
            <a:fld id="{9BA212DC-E863-5F44-9EE9-AEE141EDEEDE}" type="slidenum">
              <a:rPr lang="en-US" smtClean="0"/>
              <a:t>9</a:t>
            </a:fld>
            <a:endParaRPr lang="en-US" dirty="0"/>
          </a:p>
        </p:txBody>
      </p:sp>
    </p:spTree>
    <p:extLst>
      <p:ext uri="{BB962C8B-B14F-4D97-AF65-F5344CB8AC3E}">
        <p14:creationId xmlns:p14="http://schemas.microsoft.com/office/powerpoint/2010/main" val="2589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33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341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9152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6183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33582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7626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2657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221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1605325"/>
            <a:ext cx="9144000" cy="2430895"/>
          </a:xfrm>
        </p:spPr>
        <p:txBody>
          <a:bodyPr/>
          <a:lstStyle>
            <a:lvl1pPr>
              <a:defRPr>
                <a:solidFill>
                  <a:schemeClr val="accent2"/>
                </a:solidFill>
              </a:defRPr>
            </a:lvl1pPr>
          </a:lstStyle>
          <a:p>
            <a:endParaRPr lang="id-ID"/>
          </a:p>
        </p:txBody>
      </p:sp>
    </p:spTree>
    <p:extLst>
      <p:ext uri="{BB962C8B-B14F-4D97-AF65-F5344CB8AC3E}">
        <p14:creationId xmlns:p14="http://schemas.microsoft.com/office/powerpoint/2010/main" val="1451262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3070925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335268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414294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62303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197928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1248211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2144645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3864052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1216740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647633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3829301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FD7F0F-0B95-914D-988F-8F5A3E851906}"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F939B8-D5B3-AF46-AA94-260DF38E15F8}" type="slidenum">
              <a:rPr lang="en-US" smtClean="0"/>
              <a:t>‹#›</a:t>
            </a:fld>
            <a:endParaRPr lang="en-US" dirty="0"/>
          </a:p>
        </p:txBody>
      </p:sp>
    </p:spTree>
    <p:extLst>
      <p:ext uri="{BB962C8B-B14F-4D97-AF65-F5344CB8AC3E}">
        <p14:creationId xmlns:p14="http://schemas.microsoft.com/office/powerpoint/2010/main" val="1824663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17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446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9" name="Rectangle 8"/>
          <p:cNvSpPr/>
          <p:nvPr userDrawn="1"/>
        </p:nvSpPr>
        <p:spPr>
          <a:xfrm>
            <a:off x="-2" y="-1"/>
            <a:ext cx="9140486" cy="5486401"/>
          </a:xfrm>
          <a:prstGeom prst="rect">
            <a:avLst/>
          </a:prstGeom>
          <a:pattFill prst="pct90">
            <a:fgClr>
              <a:schemeClr val="tx2">
                <a:lumMod val="75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Picture Placeholder 2"/>
          <p:cNvSpPr>
            <a:spLocks noGrp="1"/>
          </p:cNvSpPr>
          <p:nvPr>
            <p:ph type="pic" sz="quarter" idx="10"/>
          </p:nvPr>
        </p:nvSpPr>
        <p:spPr>
          <a:xfrm>
            <a:off x="3198825" y="1278075"/>
            <a:ext cx="2724859" cy="1716349"/>
          </a:xfrm>
        </p:spPr>
        <p:txBody>
          <a:bodyPr>
            <a:normAutofit/>
          </a:bodyPr>
          <a:lstStyle>
            <a:lvl1pPr>
              <a:defRPr sz="1125">
                <a:solidFill>
                  <a:schemeClr val="accent2"/>
                </a:solidFill>
              </a:defRPr>
            </a:lvl1pPr>
          </a:lstStyle>
          <a:p>
            <a:endParaRPr lang="id-ID" dirty="0"/>
          </a:p>
        </p:txBody>
      </p:sp>
      <p:pic>
        <p:nvPicPr>
          <p:cNvPr id="2" name="Picture 1">
            <a:extLst>
              <a:ext uri="{FF2B5EF4-FFF2-40B4-BE49-F238E27FC236}">
                <a16:creationId xmlns:a16="http://schemas.microsoft.com/office/drawing/2014/main" xmlns="" id="{7D3FCC86-4BE6-BC4F-87A4-E8075EE3BE4D}"/>
              </a:ext>
            </a:extLst>
          </p:cNvPr>
          <p:cNvPicPr>
            <a:picLocks noChangeAspect="1"/>
          </p:cNvPicPr>
          <p:nvPr userDrawn="1"/>
        </p:nvPicPr>
        <p:blipFill>
          <a:blip r:embed="rId2">
            <a:alphaModFix amt="15000"/>
          </a:blip>
          <a:stretch>
            <a:fillRect/>
          </a:stretch>
        </p:blipFill>
        <p:spPr>
          <a:xfrm rot="20601161">
            <a:off x="-932214" y="-1751401"/>
            <a:ext cx="12179444" cy="8301219"/>
          </a:xfrm>
          <a:prstGeom prst="rect">
            <a:avLst/>
          </a:prstGeom>
        </p:spPr>
      </p:pic>
    </p:spTree>
    <p:extLst>
      <p:ext uri="{BB962C8B-B14F-4D97-AF65-F5344CB8AC3E}">
        <p14:creationId xmlns:p14="http://schemas.microsoft.com/office/powerpoint/2010/main" val="2583061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476" y="2601914"/>
            <a:ext cx="508952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Grp="1" noChangeArrowheads="1"/>
          </p:cNvSpPr>
          <p:nvPr>
            <p:ph type="ctrTitle" sz="quarter"/>
          </p:nvPr>
        </p:nvSpPr>
        <p:spPr>
          <a:xfrm>
            <a:off x="609600" y="1615847"/>
            <a:ext cx="7772400" cy="400050"/>
          </a:xfrm>
        </p:spPr>
        <p:txBody>
          <a:bodyPr/>
          <a:lstStyle>
            <a:lvl1pPr>
              <a:defRPr>
                <a:solidFill>
                  <a:srgbClr val="555555"/>
                </a:solidFill>
              </a:defRPr>
            </a:lvl1pPr>
          </a:lstStyle>
          <a:p>
            <a:pPr lvl="0"/>
            <a:r>
              <a:rPr lang="en-US" noProof="0" dirty="0"/>
              <a:t>Click to edit Master title style</a:t>
            </a:r>
          </a:p>
        </p:txBody>
      </p:sp>
      <p:sp>
        <p:nvSpPr>
          <p:cNvPr id="13" name="Rectangle 4"/>
          <p:cNvSpPr>
            <a:spLocks noGrp="1" noChangeArrowheads="1"/>
          </p:cNvSpPr>
          <p:nvPr>
            <p:ph type="subTitle" sz="quarter" idx="1"/>
          </p:nvPr>
        </p:nvSpPr>
        <p:spPr>
          <a:xfrm>
            <a:off x="609600" y="2039477"/>
            <a:ext cx="7772400" cy="342900"/>
          </a:xfrm>
        </p:spPr>
        <p:txBody>
          <a:bodyPr/>
          <a:lstStyle>
            <a:lvl1pPr marL="0" indent="0">
              <a:buFontTx/>
              <a:buNone/>
              <a:defRPr b="0">
                <a:solidFill>
                  <a:srgbClr val="555555"/>
                </a:solidFill>
              </a:defRPr>
            </a:lvl1pPr>
          </a:lstStyle>
          <a:p>
            <a:pPr lvl="0"/>
            <a:r>
              <a:rPr lang="en-US" noProof="0" dirty="0"/>
              <a:t>Click to edit Master subtitle style</a:t>
            </a:r>
          </a:p>
        </p:txBody>
      </p:sp>
      <p:pic>
        <p:nvPicPr>
          <p:cNvPr id="8" name="Picture 7" descr="Trane_TBA-Green.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1877" y="392200"/>
            <a:ext cx="2069923" cy="698958"/>
          </a:xfrm>
          <a:prstGeom prst="rect">
            <a:avLst/>
          </a:prstGeom>
        </p:spPr>
      </p:pic>
    </p:spTree>
    <p:extLst>
      <p:ext uri="{BB962C8B-B14F-4D97-AF65-F5344CB8AC3E}">
        <p14:creationId xmlns:p14="http://schemas.microsoft.com/office/powerpoint/2010/main" val="3867161010"/>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Slide person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476" y="2601914"/>
            <a:ext cx="508952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Grp="1" noChangeArrowheads="1"/>
          </p:cNvSpPr>
          <p:nvPr>
            <p:ph type="ctrTitle" sz="quarter"/>
          </p:nvPr>
        </p:nvSpPr>
        <p:spPr>
          <a:xfrm>
            <a:off x="609600" y="1615847"/>
            <a:ext cx="7772400" cy="400050"/>
          </a:xfrm>
        </p:spPr>
        <p:txBody>
          <a:bodyPr/>
          <a:lstStyle>
            <a:lvl1pPr>
              <a:defRPr>
                <a:solidFill>
                  <a:srgbClr val="555555"/>
                </a:solidFill>
              </a:defRPr>
            </a:lvl1pPr>
          </a:lstStyle>
          <a:p>
            <a:pPr lvl="0"/>
            <a:r>
              <a:rPr lang="en-US" noProof="0" dirty="0"/>
              <a:t>Click to edit Master title style</a:t>
            </a:r>
          </a:p>
        </p:txBody>
      </p:sp>
      <p:sp>
        <p:nvSpPr>
          <p:cNvPr id="10" name="Rectangle 4"/>
          <p:cNvSpPr>
            <a:spLocks noGrp="1" noChangeArrowheads="1"/>
          </p:cNvSpPr>
          <p:nvPr>
            <p:ph type="subTitle" sz="quarter" idx="1"/>
          </p:nvPr>
        </p:nvSpPr>
        <p:spPr>
          <a:xfrm>
            <a:off x="609600" y="2039477"/>
            <a:ext cx="7772400" cy="342900"/>
          </a:xfrm>
        </p:spPr>
        <p:txBody>
          <a:bodyPr/>
          <a:lstStyle>
            <a:lvl1pPr marL="0" indent="0">
              <a:buFontTx/>
              <a:buNone/>
              <a:defRPr b="0">
                <a:solidFill>
                  <a:srgbClr val="555555"/>
                </a:solidFill>
              </a:defRPr>
            </a:lvl1pPr>
          </a:lstStyle>
          <a:p>
            <a:pPr lvl="0"/>
            <a:r>
              <a:rPr lang="en-US" noProof="0" dirty="0"/>
              <a:t>Click to edit Master subtitle style</a:t>
            </a:r>
          </a:p>
        </p:txBody>
      </p:sp>
      <p:pic>
        <p:nvPicPr>
          <p:cNvPr id="7" name="Picture 6" descr="Trane_TBA-Green.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1877" y="392200"/>
            <a:ext cx="2069923" cy="698958"/>
          </a:xfrm>
          <a:prstGeom prst="rect">
            <a:avLst/>
          </a:prstGeom>
        </p:spPr>
      </p:pic>
    </p:spTree>
    <p:extLst>
      <p:ext uri="{BB962C8B-B14F-4D97-AF65-F5344CB8AC3E}">
        <p14:creationId xmlns:p14="http://schemas.microsoft.com/office/powerpoint/2010/main" val="1713719144"/>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Title Slide person 3">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476" y="2601914"/>
            <a:ext cx="508952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Grp="1" noChangeArrowheads="1"/>
          </p:cNvSpPr>
          <p:nvPr>
            <p:ph type="ctrTitle" sz="quarter"/>
          </p:nvPr>
        </p:nvSpPr>
        <p:spPr>
          <a:xfrm>
            <a:off x="609600" y="1615847"/>
            <a:ext cx="7772400" cy="400050"/>
          </a:xfrm>
        </p:spPr>
        <p:txBody>
          <a:bodyPr/>
          <a:lstStyle>
            <a:lvl1pPr>
              <a:defRPr>
                <a:solidFill>
                  <a:srgbClr val="555555"/>
                </a:solidFill>
              </a:defRPr>
            </a:lvl1pPr>
          </a:lstStyle>
          <a:p>
            <a:pPr lvl="0"/>
            <a:r>
              <a:rPr lang="en-US" noProof="0" dirty="0"/>
              <a:t>Click to edit Master title style</a:t>
            </a:r>
          </a:p>
        </p:txBody>
      </p:sp>
      <p:sp>
        <p:nvSpPr>
          <p:cNvPr id="10" name="Rectangle 4"/>
          <p:cNvSpPr>
            <a:spLocks noGrp="1" noChangeArrowheads="1"/>
          </p:cNvSpPr>
          <p:nvPr>
            <p:ph type="subTitle" sz="quarter" idx="1"/>
          </p:nvPr>
        </p:nvSpPr>
        <p:spPr>
          <a:xfrm>
            <a:off x="609600" y="2039477"/>
            <a:ext cx="7772400" cy="342900"/>
          </a:xfrm>
        </p:spPr>
        <p:txBody>
          <a:bodyPr/>
          <a:lstStyle>
            <a:lvl1pPr marL="0" indent="0">
              <a:buFontTx/>
              <a:buNone/>
              <a:defRPr b="0">
                <a:solidFill>
                  <a:srgbClr val="555555"/>
                </a:solidFill>
              </a:defRPr>
            </a:lvl1pPr>
          </a:lstStyle>
          <a:p>
            <a:pPr lvl="0"/>
            <a:r>
              <a:rPr lang="en-US" noProof="0" dirty="0"/>
              <a:t>Click to edit Master subtitle style</a:t>
            </a:r>
          </a:p>
        </p:txBody>
      </p:sp>
      <p:pic>
        <p:nvPicPr>
          <p:cNvPr id="7" name="Picture 6" descr="Trane_TBA-Green.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1877" y="392200"/>
            <a:ext cx="2069923" cy="698958"/>
          </a:xfrm>
          <a:prstGeom prst="rect">
            <a:avLst/>
          </a:prstGeom>
        </p:spPr>
      </p:pic>
    </p:spTree>
    <p:extLst>
      <p:ext uri="{BB962C8B-B14F-4D97-AF65-F5344CB8AC3E}">
        <p14:creationId xmlns:p14="http://schemas.microsoft.com/office/powerpoint/2010/main" val="1646723102"/>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Title Slide person 3">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2691"/>
            <a:ext cx="9144000" cy="5148882"/>
          </a:xfrm>
          <a:prstGeom prst="rect">
            <a:avLst/>
          </a:prstGeom>
        </p:spPr>
      </p:pic>
      <p:pic>
        <p:nvPicPr>
          <p:cNvPr id="6" name="Picture 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054476" y="2601914"/>
            <a:ext cx="508952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Grp="1" noChangeArrowheads="1"/>
          </p:cNvSpPr>
          <p:nvPr>
            <p:ph type="ctrTitle" sz="quarter"/>
          </p:nvPr>
        </p:nvSpPr>
        <p:spPr>
          <a:xfrm>
            <a:off x="609600" y="1615847"/>
            <a:ext cx="7772400" cy="400050"/>
          </a:xfrm>
        </p:spPr>
        <p:txBody>
          <a:bodyPr/>
          <a:lstStyle>
            <a:lvl1pPr>
              <a:defRPr>
                <a:solidFill>
                  <a:srgbClr val="555555"/>
                </a:solidFill>
              </a:defRPr>
            </a:lvl1pPr>
          </a:lstStyle>
          <a:p>
            <a:pPr lvl="0"/>
            <a:r>
              <a:rPr lang="en-US" noProof="0" dirty="0"/>
              <a:t>Click to edit Master title style</a:t>
            </a:r>
          </a:p>
        </p:txBody>
      </p:sp>
      <p:sp>
        <p:nvSpPr>
          <p:cNvPr id="10" name="Rectangle 4"/>
          <p:cNvSpPr>
            <a:spLocks noGrp="1" noChangeArrowheads="1"/>
          </p:cNvSpPr>
          <p:nvPr>
            <p:ph type="subTitle" sz="quarter" idx="1"/>
          </p:nvPr>
        </p:nvSpPr>
        <p:spPr>
          <a:xfrm>
            <a:off x="609600" y="2039477"/>
            <a:ext cx="7772400" cy="342900"/>
          </a:xfrm>
        </p:spPr>
        <p:txBody>
          <a:bodyPr/>
          <a:lstStyle>
            <a:lvl1pPr marL="0" indent="0">
              <a:buFontTx/>
              <a:buNone/>
              <a:defRPr b="0">
                <a:solidFill>
                  <a:srgbClr val="555555"/>
                </a:solidFill>
              </a:defRPr>
            </a:lvl1pPr>
          </a:lstStyle>
          <a:p>
            <a:pPr lvl="0"/>
            <a:r>
              <a:rPr lang="en-US" noProof="0" dirty="0"/>
              <a:t>Click to edit Master subtitle style</a:t>
            </a:r>
          </a:p>
        </p:txBody>
      </p:sp>
      <p:pic>
        <p:nvPicPr>
          <p:cNvPr id="7" name="Picture 6" descr="Trane_TBA-Green.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1877" y="392200"/>
            <a:ext cx="2069923" cy="698958"/>
          </a:xfrm>
          <a:prstGeom prst="rect">
            <a:avLst/>
          </a:prstGeom>
        </p:spPr>
      </p:pic>
    </p:spTree>
    <p:extLst>
      <p:ext uri="{BB962C8B-B14F-4D97-AF65-F5344CB8AC3E}">
        <p14:creationId xmlns:p14="http://schemas.microsoft.com/office/powerpoint/2010/main" val="668620946"/>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2" name="Picture 1" descr="Addenergybeamstoimage_52888558_AdobeStock_132617407_flat.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324" y="1"/>
            <a:ext cx="9151324" cy="5151967"/>
          </a:xfrm>
          <a:prstGeom prst="rect">
            <a:avLst/>
          </a:prstGeom>
        </p:spPr>
      </p:pic>
      <p:pic>
        <p:nvPicPr>
          <p:cNvPr id="3" name="Picture 7"/>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500938" y="234950"/>
            <a:ext cx="129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143781"/>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92D050"/>
              </a:buClr>
              <a:defRPr>
                <a:solidFill>
                  <a:srgbClr val="545553"/>
                </a:solidFill>
              </a:defRPr>
            </a:lvl1pPr>
            <a:lvl2pPr>
              <a:defRPr>
                <a:solidFill>
                  <a:srgbClr val="545553"/>
                </a:solidFill>
              </a:defRPr>
            </a:lvl2pPr>
            <a:lvl3pPr>
              <a:buClr>
                <a:srgbClr val="92D050"/>
              </a:buClr>
              <a:defRPr>
                <a:solidFill>
                  <a:srgbClr val="545553"/>
                </a:solidFill>
              </a:defRPr>
            </a:lvl3pPr>
            <a:lvl4pPr>
              <a:defRPr>
                <a:solidFill>
                  <a:srgbClr val="545553"/>
                </a:solidFill>
              </a:defRPr>
            </a:lvl4pPr>
            <a:lvl5pPr>
              <a:defRPr>
                <a:solidFill>
                  <a:srgbClr val="54555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noChangeArrowheads="1"/>
          </p:cNvSpPr>
          <p:nvPr>
            <p:ph type="title"/>
          </p:nvPr>
        </p:nvSpPr>
        <p:spPr bwMode="auto">
          <a:xfrm>
            <a:off x="338138" y="301625"/>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88288361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240460"/>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039921463"/>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62075"/>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2075"/>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996543"/>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1605325"/>
            <a:ext cx="9144000" cy="2430895"/>
          </a:xfrm>
        </p:spPr>
        <p:txBody>
          <a:bodyPr/>
          <a:lstStyle>
            <a:lvl1pPr>
              <a:defRPr>
                <a:solidFill>
                  <a:schemeClr val="accent2"/>
                </a:solidFill>
              </a:defRPr>
            </a:lvl1pPr>
          </a:lstStyle>
          <a:p>
            <a:endParaRPr lang="id-ID"/>
          </a:p>
        </p:txBody>
      </p:sp>
    </p:spTree>
    <p:extLst>
      <p:ext uri="{BB962C8B-B14F-4D97-AF65-F5344CB8AC3E}">
        <p14:creationId xmlns:p14="http://schemas.microsoft.com/office/powerpoint/2010/main" val="3339232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656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7454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2656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7454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01792"/>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defRPr sz="2400"/>
            </a:lvl1pPr>
          </a:lstStyle>
          <a:p>
            <a:r>
              <a:rPr lang="en-US" dirty="0"/>
              <a:t>Click to edit Master title style</a:t>
            </a:r>
          </a:p>
        </p:txBody>
      </p:sp>
    </p:spTree>
    <p:extLst>
      <p:ext uri="{BB962C8B-B14F-4D97-AF65-F5344CB8AC3E}">
        <p14:creationId xmlns:p14="http://schemas.microsoft.com/office/powerpoint/2010/main" val="200061357"/>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descr="beams_transparent.png"/>
          <p:cNvPicPr>
            <a:picLocks noChangeAspect="1"/>
          </p:cNvPicPr>
          <p:nvPr userDrawn="1"/>
        </p:nvPicPr>
        <p:blipFill>
          <a:blip r:embed="rId2" cstate="print">
            <a:alphaModFix amt="20000"/>
            <a:extLst>
              <a:ext uri="{28A0092B-C50C-407E-A947-70E740481C1C}">
                <a14:useLocalDpi xmlns:a14="http://schemas.microsoft.com/office/drawing/2010/main"/>
              </a:ext>
            </a:extLst>
          </a:blip>
          <a:srcRect/>
          <a:stretch>
            <a:fillRect/>
          </a:stretch>
        </p:blipFill>
        <p:spPr>
          <a:xfrm>
            <a:off x="0" y="554566"/>
            <a:ext cx="9144000" cy="4588934"/>
          </a:xfrm>
          <a:prstGeom prst="rect">
            <a:avLst/>
          </a:prstGeom>
        </p:spPr>
      </p:pic>
      <p:sp>
        <p:nvSpPr>
          <p:cNvPr id="2" name="Title 1"/>
          <p:cNvSpPr>
            <a:spLocks noGrp="1"/>
          </p:cNvSpPr>
          <p:nvPr>
            <p:ph type="title"/>
          </p:nvPr>
        </p:nvSpPr>
        <p:spPr/>
        <p:txBody>
          <a:bodyPr anchor="t" anchorCtr="0"/>
          <a:lstStyle>
            <a:lvl1pPr>
              <a:defRPr sz="2400"/>
            </a:lvl1pPr>
          </a:lstStyle>
          <a:p>
            <a:r>
              <a:rPr lang="en-US" dirty="0"/>
              <a:t>Click to edit Master title style</a:t>
            </a:r>
          </a:p>
        </p:txBody>
      </p:sp>
    </p:spTree>
    <p:extLst>
      <p:ext uri="{BB962C8B-B14F-4D97-AF65-F5344CB8AC3E}">
        <p14:creationId xmlns:p14="http://schemas.microsoft.com/office/powerpoint/2010/main" val="1582240025"/>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00087"/>
            <a:ext cx="3008313" cy="871538"/>
          </a:xfrm>
        </p:spPr>
        <p:txBody>
          <a:bodyPr/>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7000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5716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200140653"/>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876676"/>
            <a:ext cx="5486400" cy="425054"/>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35806"/>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4301729"/>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615163750"/>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0486956"/>
      </p:ext>
    </p:extLst>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23925"/>
            <a:ext cx="1943100" cy="3638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23925"/>
            <a:ext cx="5676900" cy="363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33833"/>
      </p:ext>
    </p:extLst>
  </p:cSld>
  <p:clrMapOvr>
    <a:masterClrMapping/>
  </p:clrMapOvr>
  <p:transitio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86639" y="4586289"/>
            <a:ext cx="1757362" cy="557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userDrawn="1"/>
        </p:nvSpPr>
        <p:spPr bwMode="auto">
          <a:xfrm>
            <a:off x="7026276" y="1"/>
            <a:ext cx="2117725" cy="8747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endParaRPr lang="en-US" altLang="en-US" sz="2400" b="0">
              <a:solidFill>
                <a:srgbClr val="000000"/>
              </a:solidFill>
            </a:endParaRPr>
          </a:p>
        </p:txBody>
      </p:sp>
      <p:pic>
        <p:nvPicPr>
          <p:cNvPr id="6" name="Picture 5" descr="Trane_TBA-Green.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83034" y="1860332"/>
            <a:ext cx="4167272" cy="1407177"/>
          </a:xfrm>
          <a:prstGeom prst="rect">
            <a:avLst/>
          </a:prstGeom>
        </p:spPr>
      </p:pic>
    </p:spTree>
    <p:extLst>
      <p:ext uri="{BB962C8B-B14F-4D97-AF65-F5344CB8AC3E}">
        <p14:creationId xmlns:p14="http://schemas.microsoft.com/office/powerpoint/2010/main" val="1366166537"/>
      </p:ext>
    </p:extLst>
  </p:cSld>
  <p:clrMapOvr>
    <a:masterClrMapping/>
  </p:clrMapOvr>
  <p:transition spd="med">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921567"/>
      </p:ext>
    </p:extLst>
  </p:cSld>
  <p:clrMapOvr>
    <a:masterClrMapping/>
  </p:clrMapOvr>
  <p:transition spd="med">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a:xfrm>
            <a:off x="304800" y="209550"/>
            <a:ext cx="8229600" cy="533400"/>
          </a:xfrm>
          <a:prstGeom prst="rect">
            <a:avLst/>
          </a:prstGeom>
        </p:spPr>
        <p:txBody>
          <a:bodyPr/>
          <a:lstStyle>
            <a:lvl1pPr>
              <a:defRPr sz="2800">
                <a:solidFill>
                  <a:schemeClr val="accent1"/>
                </a:solidFill>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525640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9907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a:xfrm>
            <a:off x="304800" y="209550"/>
            <a:ext cx="8229600" cy="533400"/>
          </a:xfrm>
          <a:prstGeom prst="rect">
            <a:avLst/>
          </a:prstGeom>
        </p:spPr>
        <p:txBody>
          <a:bodyPr/>
          <a:lstStyle>
            <a:lvl1pPr>
              <a:defRPr sz="2800">
                <a:solidFill>
                  <a:schemeClr val="accent1"/>
                </a:solidFill>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4799688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itle 5"/>
          <p:cNvSpPr>
            <a:spLocks noGrp="1"/>
          </p:cNvSpPr>
          <p:nvPr>
            <p:ph type="title"/>
          </p:nvPr>
        </p:nvSpPr>
        <p:spPr>
          <a:xfrm>
            <a:off x="304800" y="209550"/>
            <a:ext cx="8229600" cy="533400"/>
          </a:xfrm>
          <a:prstGeom prst="rect">
            <a:avLst/>
          </a:prstGeom>
        </p:spPr>
        <p:txBody>
          <a:bodyPr/>
          <a:lstStyle>
            <a:lvl1pPr>
              <a:defRPr sz="2800">
                <a:solidFill>
                  <a:schemeClr val="accent1"/>
                </a:solidFill>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0576237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6" name="Title 5"/>
          <p:cNvSpPr>
            <a:spLocks noGrp="1"/>
          </p:cNvSpPr>
          <p:nvPr>
            <p:ph type="title"/>
          </p:nvPr>
        </p:nvSpPr>
        <p:spPr>
          <a:xfrm>
            <a:off x="304800" y="209550"/>
            <a:ext cx="8229600" cy="533400"/>
          </a:xfrm>
          <a:prstGeom prst="rect">
            <a:avLst/>
          </a:prstGeom>
        </p:spPr>
        <p:txBody>
          <a:bodyPr/>
          <a:lstStyle>
            <a:lvl1pPr>
              <a:defRPr sz="2800">
                <a:solidFill>
                  <a:schemeClr val="accent1"/>
                </a:solidFill>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3708365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415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4E1B89-0844-7142-B383-A526903602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FC1606F-DFCC-9F4E-B425-278F131A192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DFA721D-D2BA-AA44-BF6B-FC288AB448AB}"/>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5" name="Footer Placeholder 4">
            <a:extLst>
              <a:ext uri="{FF2B5EF4-FFF2-40B4-BE49-F238E27FC236}">
                <a16:creationId xmlns:a16="http://schemas.microsoft.com/office/drawing/2014/main" xmlns="" id="{2437BECD-ED03-6846-A5AF-8EE6A1607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57FCDD-7061-584A-BBC2-DB7A1EB942D0}"/>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3013316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11042-39FF-7A45-9744-67DC77F0D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DEBC496-081B-584E-B5EA-6CF10F0062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D94842-E638-A645-A711-6F7F4F3174E1}"/>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5" name="Footer Placeholder 4">
            <a:extLst>
              <a:ext uri="{FF2B5EF4-FFF2-40B4-BE49-F238E27FC236}">
                <a16:creationId xmlns:a16="http://schemas.microsoft.com/office/drawing/2014/main" xmlns="" id="{E9487CB2-1A72-6E44-819F-4A1E3495A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7E23FD-883B-BE44-AA74-E079FF7CCA09}"/>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2443642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6929F6-ABA4-4449-AD92-FD8664C5F4F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48D1984E-053F-E741-B0DD-C27D83A275B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80290A9-C057-4C4A-8E04-2EC626418391}"/>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5" name="Footer Placeholder 4">
            <a:extLst>
              <a:ext uri="{FF2B5EF4-FFF2-40B4-BE49-F238E27FC236}">
                <a16:creationId xmlns:a16="http://schemas.microsoft.com/office/drawing/2014/main" xmlns="" id="{03B72390-D28B-8A46-937E-1D2680219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EB2238-A2FC-C14B-875E-ACEAEFA73A63}"/>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1392141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1F5F74-1FAC-B647-877E-ABDFCC6FF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C1CEA9-0659-2743-BB8F-FB7FF41E1F1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436C6A-BB94-B54D-B94F-B15B18742A80}"/>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70C953-4E2B-B14A-89E7-366D5D9B77F5}"/>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6" name="Footer Placeholder 5">
            <a:extLst>
              <a:ext uri="{FF2B5EF4-FFF2-40B4-BE49-F238E27FC236}">
                <a16:creationId xmlns:a16="http://schemas.microsoft.com/office/drawing/2014/main" xmlns="" id="{9FEF762B-816B-8D4C-9185-9C024FBDB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FC999C-0B8F-9B4F-94E4-7EA7579D5143}"/>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396390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8E63D6-D3D0-C84D-A291-81461D83A90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2D7BDE8-F2E7-AD4B-AD0F-80C522B6FCC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2237A392-7732-F44C-A9A3-EBF6BA52BD4B}"/>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BFF49D-7D13-DC46-8DC8-585AB229F5A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43A81E36-1BD6-3D49-9440-98BDDF4D73A8}"/>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9C0D474-1306-5945-81DD-A684762CC692}"/>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8" name="Footer Placeholder 7">
            <a:extLst>
              <a:ext uri="{FF2B5EF4-FFF2-40B4-BE49-F238E27FC236}">
                <a16:creationId xmlns:a16="http://schemas.microsoft.com/office/drawing/2014/main" xmlns="" id="{3A7A5AE7-EBFC-864E-889D-297F7BA765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F732A38-4306-264A-821F-97E37D3FBA84}"/>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94104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F520D-0AF8-E349-BB02-4767E3579B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B6355F3-47AD-9740-BE5E-9663505C2FC5}"/>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4" name="Footer Placeholder 3">
            <a:extLst>
              <a:ext uri="{FF2B5EF4-FFF2-40B4-BE49-F238E27FC236}">
                <a16:creationId xmlns:a16="http://schemas.microsoft.com/office/drawing/2014/main" xmlns="" id="{BA2881A6-12B5-6944-9B5D-B13CAABDD5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27C54DE-5D33-7949-9C88-212ED8260B09}"/>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3922655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0049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BA7938-6606-D14D-9E2A-6BD1ED84AE47}"/>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3" name="Footer Placeholder 2">
            <a:extLst>
              <a:ext uri="{FF2B5EF4-FFF2-40B4-BE49-F238E27FC236}">
                <a16:creationId xmlns:a16="http://schemas.microsoft.com/office/drawing/2014/main" xmlns="" id="{D893C557-3F38-0441-AE38-56AEB718B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80A78A-A4E1-9E4C-89B2-4A44266EA27F}"/>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834670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471BE-F3F9-0945-B807-7C90C6C4101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8CA5053F-B023-2F40-A6DF-286030F9C5B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DB37684-E1DA-A246-9133-07EA29AE0B0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6F615AB6-AA1C-3647-B7D1-9DA869171BD4}"/>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6" name="Footer Placeholder 5">
            <a:extLst>
              <a:ext uri="{FF2B5EF4-FFF2-40B4-BE49-F238E27FC236}">
                <a16:creationId xmlns:a16="http://schemas.microsoft.com/office/drawing/2014/main" xmlns="" id="{7372E85D-0865-AD49-8F2B-CD0C8F679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56C0CD-1F06-2A42-9378-741656EEC2B2}"/>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2282381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F8392-5FD6-9946-9513-6103735335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9E73389-E358-C446-A56F-57D390DB021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CCB9310F-0408-894E-BF98-95B883EB6F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415F4AB-BD00-2A4D-9D7E-BCBC7B173318}"/>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6" name="Footer Placeholder 5">
            <a:extLst>
              <a:ext uri="{FF2B5EF4-FFF2-40B4-BE49-F238E27FC236}">
                <a16:creationId xmlns:a16="http://schemas.microsoft.com/office/drawing/2014/main" xmlns="" id="{0CA1B1B9-FB97-E54E-9A6D-0C93066D08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255CF21-DCEF-3E4C-8E38-261D38DFDF15}"/>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819566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2449F-A3F0-CE47-A708-8C27A70FC7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D3BECD-B16C-494E-BB06-0D4BEF01AF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200B38-B519-2448-A593-B8F81254125B}"/>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5" name="Footer Placeholder 4">
            <a:extLst>
              <a:ext uri="{FF2B5EF4-FFF2-40B4-BE49-F238E27FC236}">
                <a16:creationId xmlns:a16="http://schemas.microsoft.com/office/drawing/2014/main" xmlns="" id="{BB9D796F-BE1F-B243-97EA-7ED246847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A2C71D-8E44-A74F-88B5-D5B393448DE6}"/>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874120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3D458F-0DCB-D246-883C-5387A2FD948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192E2B-993E-DE47-BC1E-495AC9C829A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89E00B-59C4-AF48-975B-F412BD73ACFA}"/>
              </a:ext>
            </a:extLst>
          </p:cNvPr>
          <p:cNvSpPr>
            <a:spLocks noGrp="1"/>
          </p:cNvSpPr>
          <p:nvPr>
            <p:ph type="dt" sz="half" idx="10"/>
          </p:nvPr>
        </p:nvSpPr>
        <p:spPr/>
        <p:txBody>
          <a:bodyPr/>
          <a:lstStyle/>
          <a:p>
            <a:fld id="{62991546-70DB-254E-B80A-9855497F6B55}" type="datetimeFigureOut">
              <a:rPr lang="en-US" smtClean="0"/>
              <a:t>11/13/2019</a:t>
            </a:fld>
            <a:endParaRPr lang="en-US"/>
          </a:p>
        </p:txBody>
      </p:sp>
      <p:sp>
        <p:nvSpPr>
          <p:cNvPr id="5" name="Footer Placeholder 4">
            <a:extLst>
              <a:ext uri="{FF2B5EF4-FFF2-40B4-BE49-F238E27FC236}">
                <a16:creationId xmlns:a16="http://schemas.microsoft.com/office/drawing/2014/main" xmlns="" id="{05DD74A1-42FA-4047-AA3C-81CA8F371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51509E-9ED8-6447-9085-CE4E6887B3CF}"/>
              </a:ext>
            </a:extLst>
          </p:cNvPr>
          <p:cNvSpPr>
            <a:spLocks noGrp="1"/>
          </p:cNvSpPr>
          <p:nvPr>
            <p:ph type="sldNum" sz="quarter" idx="12"/>
          </p:nvPr>
        </p:nvSpPr>
        <p:spPr/>
        <p:txBody>
          <a:bodyPr/>
          <a:lstStyle/>
          <a:p>
            <a:fld id="{306F192B-2299-094C-A7F1-9D5E4D4E00FD}" type="slidenum">
              <a:rPr lang="en-US" smtClean="0"/>
              <a:t>‹#›</a:t>
            </a:fld>
            <a:endParaRPr lang="en-US"/>
          </a:p>
        </p:txBody>
      </p:sp>
    </p:spTree>
    <p:extLst>
      <p:ext uri="{BB962C8B-B14F-4D97-AF65-F5344CB8AC3E}">
        <p14:creationId xmlns:p14="http://schemas.microsoft.com/office/powerpoint/2010/main" val="2530573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988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451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558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3.png"/><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1.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5.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 y="900684"/>
            <a:ext cx="9144000" cy="4251960"/>
          </a:xfrm>
          <a:prstGeom prst="rect">
            <a:avLst/>
          </a:prstGeom>
        </p:spPr>
      </p:pic>
      <p:sp>
        <p:nvSpPr>
          <p:cNvPr id="35" name="Rectangle 34"/>
          <p:cNvSpPr/>
          <p:nvPr userDrawn="1"/>
        </p:nvSpPr>
        <p:spPr>
          <a:xfrm>
            <a:off x="0" y="9145"/>
            <a:ext cx="9144000" cy="891539"/>
          </a:xfrm>
          <a:prstGeom prst="rect">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6" name="Picture 35"/>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569843" y="1"/>
            <a:ext cx="1574157" cy="913175"/>
          </a:xfrm>
          <a:prstGeom prst="rect">
            <a:avLst/>
          </a:prstGeom>
        </p:spPr>
      </p:pic>
      <p:pic>
        <p:nvPicPr>
          <p:cNvPr id="19" name="Picture 18"/>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 y="891851"/>
            <a:ext cx="9144000" cy="34289"/>
          </a:xfrm>
          <a:prstGeom prst="rect">
            <a:avLst/>
          </a:prstGeom>
        </p:spPr>
      </p:pic>
    </p:spTree>
    <p:extLst>
      <p:ext uri="{BB962C8B-B14F-4D97-AF65-F5344CB8AC3E}">
        <p14:creationId xmlns:p14="http://schemas.microsoft.com/office/powerpoint/2010/main" val="4592279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11/13/2019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xmlns="" id="{AD77C278-DEC2-8F4C-B49E-DE1336B074D9}"/>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2" y="900684"/>
            <a:ext cx="9144000" cy="4251960"/>
          </a:xfrm>
          <a:prstGeom prst="rect">
            <a:avLst/>
          </a:prstGeom>
        </p:spPr>
      </p:pic>
      <p:sp>
        <p:nvSpPr>
          <p:cNvPr id="8" name="Rectangle 7">
            <a:extLst>
              <a:ext uri="{FF2B5EF4-FFF2-40B4-BE49-F238E27FC236}">
                <a16:creationId xmlns:a16="http://schemas.microsoft.com/office/drawing/2014/main" xmlns="" id="{CC17CF93-8B5A-AB45-A171-28A84E97D841}"/>
              </a:ext>
            </a:extLst>
          </p:cNvPr>
          <p:cNvSpPr/>
          <p:nvPr userDrawn="1"/>
        </p:nvSpPr>
        <p:spPr>
          <a:xfrm>
            <a:off x="0" y="9145"/>
            <a:ext cx="9144000" cy="891539"/>
          </a:xfrm>
          <a:prstGeom prst="rect">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xmlns="" id="{E3DB0D70-6868-EB4E-A778-CA95C878E459}"/>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569843" y="1"/>
            <a:ext cx="1574157" cy="913175"/>
          </a:xfrm>
          <a:prstGeom prst="rect">
            <a:avLst/>
          </a:prstGeom>
        </p:spPr>
      </p:pic>
      <p:pic>
        <p:nvPicPr>
          <p:cNvPr id="10" name="Picture 9">
            <a:extLst>
              <a:ext uri="{FF2B5EF4-FFF2-40B4-BE49-F238E27FC236}">
                <a16:creationId xmlns:a16="http://schemas.microsoft.com/office/drawing/2014/main" xmlns="" id="{60B7F9E9-AC46-6346-BCA7-3976AF680D3A}"/>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 y="891851"/>
            <a:ext cx="9144000" cy="34289"/>
          </a:xfrm>
          <a:prstGeom prst="rect">
            <a:avLst/>
          </a:prstGeom>
        </p:spPr>
      </p:pic>
    </p:spTree>
    <p:extLst>
      <p:ext uri="{BB962C8B-B14F-4D97-AF65-F5344CB8AC3E}">
        <p14:creationId xmlns:p14="http://schemas.microsoft.com/office/powerpoint/2010/main" val="77377072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11/13/2019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8036907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38138" y="301625"/>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4"/>
          <p:cNvSpPr>
            <a:spLocks noGrp="1" noChangeArrowheads="1"/>
          </p:cNvSpPr>
          <p:nvPr>
            <p:ph type="body" idx="1"/>
          </p:nvPr>
        </p:nvSpPr>
        <p:spPr bwMode="auto">
          <a:xfrm>
            <a:off x="345816" y="882651"/>
            <a:ext cx="845236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TextBox 5"/>
          <p:cNvSpPr txBox="1">
            <a:spLocks noChangeArrowheads="1"/>
          </p:cNvSpPr>
          <p:nvPr/>
        </p:nvSpPr>
        <p:spPr bwMode="auto">
          <a:xfrm>
            <a:off x="8008503" y="4765372"/>
            <a:ext cx="1003300" cy="215444"/>
          </a:xfrm>
          <a:prstGeom prst="rect">
            <a:avLst/>
          </a:prstGeom>
          <a:noFill/>
          <a:ln>
            <a:noFill/>
          </a:ln>
          <a:effectLst/>
        </p:spPr>
        <p:txBody>
          <a:bodyPr>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r" fontAlgn="base">
              <a:spcBef>
                <a:spcPct val="0"/>
              </a:spcBef>
              <a:spcAft>
                <a:spcPct val="0"/>
              </a:spcAft>
            </a:pPr>
            <a:fld id="{9377EB02-B5B3-40CB-BFD1-9BECACB30226}" type="slidenum">
              <a:rPr lang="en-US" altLang="en-US" sz="800" b="0">
                <a:solidFill>
                  <a:srgbClr val="777777"/>
                </a:solidFill>
              </a:rPr>
              <a:pPr algn="r" fontAlgn="base">
                <a:spcBef>
                  <a:spcPct val="0"/>
                </a:spcBef>
                <a:spcAft>
                  <a:spcPct val="0"/>
                </a:spcAft>
              </a:pPr>
              <a:t>‹#›</a:t>
            </a:fld>
            <a:endParaRPr lang="en-US" altLang="en-US" sz="1100" b="0" dirty="0">
              <a:solidFill>
                <a:srgbClr val="777777"/>
              </a:solidFill>
            </a:endParaRPr>
          </a:p>
        </p:txBody>
      </p:sp>
      <p:pic>
        <p:nvPicPr>
          <p:cNvPr id="10" name="Picture 9" descr="Trane_TBA-Green.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7508573" y="237174"/>
            <a:ext cx="1275312" cy="430639"/>
          </a:xfrm>
          <a:prstGeom prst="rect">
            <a:avLst/>
          </a:prstGeom>
        </p:spPr>
      </p:pic>
    </p:spTree>
    <p:extLst>
      <p:ext uri="{BB962C8B-B14F-4D97-AF65-F5344CB8AC3E}">
        <p14:creationId xmlns:p14="http://schemas.microsoft.com/office/powerpoint/2010/main" val="9866488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20" r:id="rId22"/>
    <p:sldLayoutId id="2147483721" r:id="rId23"/>
  </p:sldLayoutIdLst>
  <p:transition spd="med">
    <p:fade thruBlk="1"/>
  </p:transition>
  <p:txStyles>
    <p:title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p:titleStyle>
    <p:bodyStyle>
      <a:lvl1pPr marL="342892" indent="-342892" algn="l" rtl="0" eaLnBrk="0" fontAlgn="base" hangingPunct="0">
        <a:spcBef>
          <a:spcPct val="20000"/>
        </a:spcBef>
        <a:spcAft>
          <a:spcPct val="0"/>
        </a:spcAft>
        <a:buClr>
          <a:srgbClr val="92D050"/>
        </a:buClr>
        <a:buSzPct val="110000"/>
        <a:buFont typeface="Arial" pitchFamily="34" charset="0"/>
        <a:buChar char="•"/>
        <a:defRPr sz="2000">
          <a:solidFill>
            <a:srgbClr val="555555"/>
          </a:solidFill>
          <a:latin typeface="+mn-lt"/>
          <a:ea typeface="+mn-ea"/>
          <a:cs typeface="ＭＳ Ｐゴシック" charset="0"/>
        </a:defRPr>
      </a:lvl1pPr>
      <a:lvl2pPr marL="800080" indent="-342892" algn="l" rtl="0" eaLnBrk="0" fontAlgn="base" hangingPunct="0">
        <a:spcBef>
          <a:spcPct val="20000"/>
        </a:spcBef>
        <a:spcAft>
          <a:spcPct val="0"/>
        </a:spcAft>
        <a:buClr>
          <a:srgbClr val="555555"/>
        </a:buClr>
        <a:buFont typeface="Lucida Grande" charset="0"/>
        <a:buChar char="‑"/>
        <a:defRPr sz="2000">
          <a:solidFill>
            <a:srgbClr val="555555"/>
          </a:solidFill>
          <a:latin typeface="+mn-lt"/>
          <a:ea typeface="+mn-ea"/>
        </a:defRPr>
      </a:lvl2pPr>
      <a:lvl3pPr marL="1200120" indent="-342892" algn="l" rtl="0" eaLnBrk="0" fontAlgn="base" hangingPunct="0">
        <a:spcBef>
          <a:spcPct val="20000"/>
        </a:spcBef>
        <a:spcAft>
          <a:spcPct val="0"/>
        </a:spcAft>
        <a:buClr>
          <a:srgbClr val="92D050"/>
        </a:buClr>
        <a:buFont typeface="Wingdings" pitchFamily="2" charset="2"/>
        <a:buChar char="§"/>
        <a:defRPr sz="1800">
          <a:solidFill>
            <a:srgbClr val="555555"/>
          </a:solidFill>
          <a:latin typeface="+mn-lt"/>
          <a:ea typeface="+mn-ea"/>
        </a:defRPr>
      </a:lvl3pPr>
      <a:lvl4pPr marL="1485863" indent="-285743" algn="l" rtl="0" eaLnBrk="0" fontAlgn="base" hangingPunct="0">
        <a:spcBef>
          <a:spcPct val="20000"/>
        </a:spcBef>
        <a:spcAft>
          <a:spcPct val="0"/>
        </a:spcAft>
        <a:buClr>
          <a:srgbClr val="555555"/>
        </a:buClr>
        <a:buFont typeface="Lucida Grande" charset="0"/>
        <a:buChar char="‑"/>
        <a:defRPr sz="1600">
          <a:solidFill>
            <a:srgbClr val="555555"/>
          </a:solidFill>
          <a:latin typeface="+mn-lt"/>
          <a:ea typeface="+mn-ea"/>
        </a:defRPr>
      </a:lvl4pPr>
      <a:lvl5pPr marL="1828754" indent="-285743" algn="l" rtl="0" eaLnBrk="0" fontAlgn="base" hangingPunct="0">
        <a:spcBef>
          <a:spcPct val="20000"/>
        </a:spcBef>
        <a:spcAft>
          <a:spcPct val="0"/>
        </a:spcAft>
        <a:buClr>
          <a:srgbClr val="555555"/>
        </a:buClr>
        <a:buFont typeface="Lucida Grande" charset="0"/>
        <a:buChar char="»"/>
        <a:defRPr sz="1600">
          <a:solidFill>
            <a:srgbClr val="555555"/>
          </a:solidFill>
          <a:latin typeface="+mn-lt"/>
          <a:ea typeface="+mn-ea"/>
        </a:defRPr>
      </a:lvl5pPr>
      <a:lvl6pPr marL="2228795" indent="-228594" algn="l" rtl="0" fontAlgn="base">
        <a:spcBef>
          <a:spcPct val="20000"/>
        </a:spcBef>
        <a:spcAft>
          <a:spcPct val="0"/>
        </a:spcAft>
        <a:buChar char="»"/>
        <a:defRPr>
          <a:solidFill>
            <a:schemeClr val="tx1"/>
          </a:solidFill>
          <a:latin typeface="+mn-lt"/>
          <a:ea typeface="+mn-ea"/>
        </a:defRPr>
      </a:lvl6pPr>
      <a:lvl7pPr marL="2685983" indent="-228594" algn="l" rtl="0" fontAlgn="base">
        <a:spcBef>
          <a:spcPct val="20000"/>
        </a:spcBef>
        <a:spcAft>
          <a:spcPct val="0"/>
        </a:spcAft>
        <a:buChar char="»"/>
        <a:defRPr>
          <a:solidFill>
            <a:schemeClr val="tx1"/>
          </a:solidFill>
          <a:latin typeface="+mn-lt"/>
          <a:ea typeface="+mn-ea"/>
        </a:defRPr>
      </a:lvl7pPr>
      <a:lvl8pPr marL="3143171" indent="-228594" algn="l" rtl="0" fontAlgn="base">
        <a:spcBef>
          <a:spcPct val="20000"/>
        </a:spcBef>
        <a:spcAft>
          <a:spcPct val="0"/>
        </a:spcAft>
        <a:buChar char="»"/>
        <a:defRPr>
          <a:solidFill>
            <a:schemeClr val="tx1"/>
          </a:solidFill>
          <a:latin typeface="+mn-lt"/>
          <a:ea typeface="+mn-ea"/>
        </a:defRPr>
      </a:lvl8pPr>
      <a:lvl9pPr marL="3600360" indent="-228594"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B7E9DD2-FC31-E944-A193-FF15DBE053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9A1991F-A86B-8E46-91E0-963DA2C2478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B56A3-A239-9D46-BB2D-6D0DC3225B4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991546-70DB-254E-B80A-9855497F6B55}" type="datetimeFigureOut">
              <a:rPr lang="en-US" smtClean="0"/>
              <a:t>11/13/2019</a:t>
            </a:fld>
            <a:endParaRPr lang="en-US"/>
          </a:p>
        </p:txBody>
      </p:sp>
      <p:sp>
        <p:nvSpPr>
          <p:cNvPr id="5" name="Footer Placeholder 4">
            <a:extLst>
              <a:ext uri="{FF2B5EF4-FFF2-40B4-BE49-F238E27FC236}">
                <a16:creationId xmlns:a16="http://schemas.microsoft.com/office/drawing/2014/main" xmlns="" id="{6DA5CDE1-41FB-7D4B-8F5C-56846B31B06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7A5B161-FA8C-7241-9E21-B93D15F516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6F192B-2299-094C-A7F1-9D5E4D4E00FD}" type="slidenum">
              <a:rPr lang="en-US" smtClean="0"/>
              <a:t>‹#›</a:t>
            </a:fld>
            <a:endParaRPr lang="en-US"/>
          </a:p>
        </p:txBody>
      </p:sp>
    </p:spTree>
    <p:extLst>
      <p:ext uri="{BB962C8B-B14F-4D97-AF65-F5344CB8AC3E}">
        <p14:creationId xmlns:p14="http://schemas.microsoft.com/office/powerpoint/2010/main" val="218056263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9.tiff"/><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png"/><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2" Type="http://schemas.openxmlformats.org/officeDocument/2006/relationships/image" Target="../media/image42.emf"/><Relationship Id="rId16"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5" Type="http://schemas.openxmlformats.org/officeDocument/2006/relationships/image" Target="../media/image55.tif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tiff"/></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1.tiff"/><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1.tiff"/></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9.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tiff"/></Relationships>
</file>

<file path=ppt/slides/_rels/slide2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93.tiff"/><Relationship Id="rId5" Type="http://schemas.openxmlformats.org/officeDocument/2006/relationships/image" Target="../media/image92.jpe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97.tiff"/><Relationship Id="rId5" Type="http://schemas.openxmlformats.org/officeDocument/2006/relationships/image" Target="../media/image96.jpe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tiff"/><Relationship Id="rId7" Type="http://schemas.openxmlformats.org/officeDocument/2006/relationships/image" Target="../media/image26.png"/><Relationship Id="rId12" Type="http://schemas.openxmlformats.org/officeDocument/2006/relationships/image" Target="../media/image31.tiff"/><Relationship Id="rId17" Type="http://schemas.openxmlformats.org/officeDocument/2006/relationships/image" Target="../media/image21.tiff"/><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25.tiff"/><Relationship Id="rId11" Type="http://schemas.openxmlformats.org/officeDocument/2006/relationships/image" Target="../media/image30.emf"/><Relationship Id="rId5" Type="http://schemas.openxmlformats.org/officeDocument/2006/relationships/image" Target="../media/image24.tiff"/><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tiff"/><Relationship Id="rId9" Type="http://schemas.openxmlformats.org/officeDocument/2006/relationships/image" Target="../media/image28.emf"/><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tiff"/><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105.jpeg"/><Relationship Id="rId5" Type="http://schemas.openxmlformats.org/officeDocument/2006/relationships/image" Target="../media/image104.tiff"/><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tiff"/></Relationships>
</file>

<file path=ppt/slides/_rels/slide35.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png"/><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2" Type="http://schemas.openxmlformats.org/officeDocument/2006/relationships/image" Target="../media/image42.emf"/><Relationship Id="rId16"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5" Type="http://schemas.openxmlformats.org/officeDocument/2006/relationships/image" Target="../media/image55.tif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tiff"/></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118.tiff"/><Relationship Id="rId5" Type="http://schemas.openxmlformats.org/officeDocument/2006/relationships/image" Target="../media/image117.jpeg"/><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123.tiff"/><Relationship Id="rId5" Type="http://schemas.openxmlformats.org/officeDocument/2006/relationships/image" Target="../media/image122.png"/><Relationship Id="rId4" Type="http://schemas.openxmlformats.org/officeDocument/2006/relationships/image" Target="../media/image121.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5.jpeg"/><Relationship Id="rId7" Type="http://schemas.openxmlformats.org/officeDocument/2006/relationships/image" Target="../media/image129.emf"/><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8" Type="http://schemas.openxmlformats.org/officeDocument/2006/relationships/image" Target="../media/image134.tiff"/><Relationship Id="rId3" Type="http://schemas.openxmlformats.org/officeDocument/2006/relationships/image" Target="../media/image130.jpeg"/><Relationship Id="rId7"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22.png"/><Relationship Id="rId5" Type="http://schemas.openxmlformats.org/officeDocument/2006/relationships/image" Target="../media/image132.jpeg"/><Relationship Id="rId4" Type="http://schemas.openxmlformats.org/officeDocument/2006/relationships/image" Target="../media/image131.jpeg"/></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143.jpe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tiff"/></Relationships>
</file>

<file path=ppt/slides/_rels/slide42.xml.rels><?xml version="1.0" encoding="UTF-8" standalone="yes"?>
<Relationships xmlns="http://schemas.openxmlformats.org/package/2006/relationships"><Relationship Id="rId3" Type="http://schemas.openxmlformats.org/officeDocument/2006/relationships/image" Target="../media/image144.emf"/><Relationship Id="rId7" Type="http://schemas.openxmlformats.org/officeDocument/2006/relationships/image" Target="../media/image148.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8" Type="http://schemas.openxmlformats.org/officeDocument/2006/relationships/image" Target="../media/image152.tiff"/><Relationship Id="rId3" Type="http://schemas.openxmlformats.org/officeDocument/2006/relationships/image" Target="../media/image149.jpeg"/><Relationship Id="rId7" Type="http://schemas.openxmlformats.org/officeDocument/2006/relationships/image" Target="../media/image151.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45.png"/><Relationship Id="rId5" Type="http://schemas.openxmlformats.org/officeDocument/2006/relationships/image" Target="../media/image30.emf"/><Relationship Id="rId4" Type="http://schemas.openxmlformats.org/officeDocument/2006/relationships/image" Target="../media/image150.jpeg"/><Relationship Id="rId9" Type="http://schemas.openxmlformats.org/officeDocument/2006/relationships/image" Target="../media/image153.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19.tif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1.tiff"/></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FFE159-1ED6-C249-ABB9-4A74290EF4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7578"/>
            <a:ext cx="4024394" cy="828006"/>
          </a:xfrm>
          <a:prstGeom prst="rect">
            <a:avLst/>
          </a:prstGeom>
        </p:spPr>
      </p:pic>
      <p:pic>
        <p:nvPicPr>
          <p:cNvPr id="21" name="Picture 20">
            <a:extLst>
              <a:ext uri="{FF2B5EF4-FFF2-40B4-BE49-F238E27FC236}">
                <a16:creationId xmlns:a16="http://schemas.microsoft.com/office/drawing/2014/main" xmlns="" id="{40EB483B-3D27-9A4B-AE9A-D4BC21B21F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92166" y="2200094"/>
            <a:ext cx="4043063" cy="254509"/>
          </a:xfrm>
          <a:prstGeom prst="rect">
            <a:avLst/>
          </a:prstGeom>
        </p:spPr>
      </p:pic>
      <p:sp>
        <p:nvSpPr>
          <p:cNvPr id="32" name="Rectangle 31">
            <a:extLst>
              <a:ext uri="{FF2B5EF4-FFF2-40B4-BE49-F238E27FC236}">
                <a16:creationId xmlns:a16="http://schemas.microsoft.com/office/drawing/2014/main" xmlns="" id="{5C9D253D-020A-9747-B222-6CC052926337}"/>
              </a:ext>
            </a:extLst>
          </p:cNvPr>
          <p:cNvSpPr/>
          <p:nvPr/>
        </p:nvSpPr>
        <p:spPr>
          <a:xfrm>
            <a:off x="0" y="4325755"/>
            <a:ext cx="9144000" cy="8309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dirty="0"/>
          </a:p>
        </p:txBody>
      </p:sp>
      <p:sp>
        <p:nvSpPr>
          <p:cNvPr id="7" name="TextBox 6">
            <a:extLst>
              <a:ext uri="{FF2B5EF4-FFF2-40B4-BE49-F238E27FC236}">
                <a16:creationId xmlns:a16="http://schemas.microsoft.com/office/drawing/2014/main" xmlns="" id="{E9461B74-D3B6-7046-9F1B-5FA23FD2797B}"/>
              </a:ext>
            </a:extLst>
          </p:cNvPr>
          <p:cNvSpPr txBox="1"/>
          <p:nvPr/>
        </p:nvSpPr>
        <p:spPr>
          <a:xfrm>
            <a:off x="827503" y="4390204"/>
            <a:ext cx="4258236" cy="692497"/>
          </a:xfrm>
          <a:prstGeom prst="rect">
            <a:avLst/>
          </a:prstGeom>
          <a:noFill/>
        </p:spPr>
        <p:txBody>
          <a:bodyPr wrap="square" rtlCol="0">
            <a:spAutoFit/>
          </a:bodyPr>
          <a:lstStyle/>
          <a:p>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Roger </a:t>
            </a:r>
            <a:r>
              <a:rPr lang="id-ID" sz="1300" dirty="0" err="1">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Tadajewski</a:t>
            </a:r>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 </a:t>
            </a:r>
            <a:r>
              <a:rPr lang="id-ID" sz="1300" dirty="0" err="1">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Executive</a:t>
            </a:r>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 </a:t>
            </a:r>
            <a:r>
              <a:rPr lang="id-ID" sz="1300" dirty="0" err="1">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Director</a:t>
            </a:r>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 | NC3   </a:t>
            </a:r>
          </a:p>
          <a:p>
            <a:r>
              <a:rPr lang="en-US" sz="1300" dirty="0">
                <a:solidFill>
                  <a:schemeClr val="tx1">
                    <a:lumMod val="65000"/>
                    <a:lumOff val="35000"/>
                  </a:schemeClr>
                </a:solidFill>
                <a:latin typeface="Arial" panose="020B0604020202020204" pitchFamily="34" charset="0"/>
                <a:cs typeface="Arial" panose="020B0604020202020204" pitchFamily="34" charset="0"/>
              </a:rPr>
              <a:t>(405) 850-9814 	</a:t>
            </a:r>
          </a:p>
          <a:p>
            <a:r>
              <a:rPr lang="en-US" sz="1300" dirty="0">
                <a:solidFill>
                  <a:schemeClr val="tx1">
                    <a:lumMod val="65000"/>
                    <a:lumOff val="35000"/>
                  </a:schemeClr>
                </a:solidFill>
                <a:latin typeface="Arial" panose="020B0604020202020204" pitchFamily="34" charset="0"/>
                <a:cs typeface="Arial" panose="020B0604020202020204" pitchFamily="34" charset="0"/>
              </a:rPr>
              <a:t>roger.tadajewski@nc3.net </a:t>
            </a:r>
            <a:endPar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xmlns="" id="{300238A1-0678-9F45-90B6-91C90753368E}"/>
              </a:ext>
            </a:extLst>
          </p:cNvPr>
          <p:cNvPicPr>
            <a:picLocks noChangeAspect="1"/>
          </p:cNvPicPr>
          <p:nvPr/>
        </p:nvPicPr>
        <p:blipFill>
          <a:blip r:embed="rId5"/>
          <a:stretch>
            <a:fillRect/>
          </a:stretch>
        </p:blipFill>
        <p:spPr>
          <a:xfrm>
            <a:off x="2550468" y="2422794"/>
            <a:ext cx="4043064" cy="1504396"/>
          </a:xfrm>
          <a:prstGeom prst="rect">
            <a:avLst/>
          </a:prstGeom>
        </p:spPr>
      </p:pic>
      <p:sp>
        <p:nvSpPr>
          <p:cNvPr id="8" name="TextBox 7">
            <a:extLst>
              <a:ext uri="{FF2B5EF4-FFF2-40B4-BE49-F238E27FC236}">
                <a16:creationId xmlns:a16="http://schemas.microsoft.com/office/drawing/2014/main" xmlns="" id="{1CFF0489-133B-8A48-8A1D-E5059095253D}"/>
              </a:ext>
            </a:extLst>
          </p:cNvPr>
          <p:cNvSpPr txBox="1"/>
          <p:nvPr/>
        </p:nvSpPr>
        <p:spPr>
          <a:xfrm>
            <a:off x="827503" y="1245609"/>
            <a:ext cx="7468211" cy="954107"/>
          </a:xfrm>
          <a:prstGeom prst="rect">
            <a:avLst/>
          </a:prstGeom>
          <a:noFill/>
        </p:spPr>
        <p:txBody>
          <a:bodyPr wrap="square" rtlCol="0">
            <a:spAutoFit/>
          </a:bodyPr>
          <a:lstStyle/>
          <a:p>
            <a:pPr algn="ct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Using</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Public-Private</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Partnerships</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to</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p>
          <a:p>
            <a:pPr algn="ct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Advance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Career</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and</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Technical</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Education</a:t>
            </a:r>
            <a:endPar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endParaRPr>
          </a:p>
        </p:txBody>
      </p:sp>
      <p:sp>
        <p:nvSpPr>
          <p:cNvPr id="9" name="TextBox 8">
            <a:extLst>
              <a:ext uri="{FF2B5EF4-FFF2-40B4-BE49-F238E27FC236}">
                <a16:creationId xmlns:a16="http://schemas.microsoft.com/office/drawing/2014/main" xmlns="" id="{9680ECDD-3889-AD4E-AC47-4DC4188935E8}"/>
              </a:ext>
            </a:extLst>
          </p:cNvPr>
          <p:cNvSpPr txBox="1"/>
          <p:nvPr/>
        </p:nvSpPr>
        <p:spPr>
          <a:xfrm>
            <a:off x="4690861" y="4386828"/>
            <a:ext cx="4258236" cy="707886"/>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Cameron Griffith, Solutions Advisor | Trane</a:t>
            </a:r>
          </a:p>
          <a:p>
            <a:r>
              <a:rPr lang="en-US" sz="1300" dirty="0">
                <a:solidFill>
                  <a:schemeClr val="tx1">
                    <a:lumMod val="65000"/>
                    <a:lumOff val="35000"/>
                  </a:schemeClr>
                </a:solidFill>
                <a:latin typeface="Arial" panose="020B0604020202020204" pitchFamily="34" charset="0"/>
                <a:cs typeface="Arial" panose="020B0604020202020204" pitchFamily="34" charset="0"/>
              </a:rPr>
              <a:t>(904) 293-5210 	</a:t>
            </a:r>
          </a:p>
          <a:p>
            <a:r>
              <a:rPr lang="en-US" sz="1300" dirty="0">
                <a:solidFill>
                  <a:schemeClr val="tx1">
                    <a:lumMod val="65000"/>
                    <a:lumOff val="35000"/>
                  </a:schemeClr>
                </a:solidFill>
                <a:latin typeface="Arial" panose="020B0604020202020204" pitchFamily="34" charset="0"/>
                <a:cs typeface="Arial" panose="020B0604020202020204" pitchFamily="34" charset="0"/>
              </a:rPr>
              <a:t>cameron.griffith@trane.com</a:t>
            </a:r>
            <a:endPar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65F7AB27-E5F8-D447-8BF7-66F4F302F65D}"/>
              </a:ext>
            </a:extLst>
          </p:cNvPr>
          <p:cNvCxnSpPr/>
          <p:nvPr/>
        </p:nvCxnSpPr>
        <p:spPr>
          <a:xfrm>
            <a:off x="4418695" y="4444637"/>
            <a:ext cx="0" cy="588760"/>
          </a:xfrm>
          <a:prstGeom prst="line">
            <a:avLst/>
          </a:prstGeom>
          <a:ln>
            <a:solidFill>
              <a:schemeClr val="tx1">
                <a:lumMod val="65000"/>
                <a:lumOff val="35000"/>
                <a:alpha val="1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402386"/>
      </p:ext>
    </p:extLst>
  </p:cSld>
  <p:clrMapOvr>
    <a:masterClrMapping/>
  </p:clrMapOvr>
  <mc:AlternateContent xmlns:mc="http://schemas.openxmlformats.org/markup-compatibility/2006" xmlns:p14="http://schemas.microsoft.com/office/powerpoint/2010/main">
    <mc:Choice Requires="p14">
      <p:transition spd="slow" p14:dur="2000" advTm="11071"/>
    </mc:Choice>
    <mc:Fallback xmlns="">
      <p:transition spd="slow" advTm="1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60FB09-67A2-6C40-B5A6-817A8E2F5BC0}"/>
              </a:ext>
            </a:extLst>
          </p:cNvPr>
          <p:cNvPicPr>
            <a:picLocks noChangeAspect="1"/>
          </p:cNvPicPr>
          <p:nvPr/>
        </p:nvPicPr>
        <p:blipFill>
          <a:blip r:embed="rId3"/>
          <a:stretch>
            <a:fillRect/>
          </a:stretch>
        </p:blipFill>
        <p:spPr>
          <a:xfrm>
            <a:off x="0" y="-587640"/>
            <a:ext cx="9145143" cy="6096762"/>
          </a:xfrm>
          <a:prstGeom prst="rect">
            <a:avLst/>
          </a:prstGeom>
        </p:spPr>
      </p:pic>
      <p:sp>
        <p:nvSpPr>
          <p:cNvPr id="13" name="Rectangle 12">
            <a:extLst>
              <a:ext uri="{FF2B5EF4-FFF2-40B4-BE49-F238E27FC236}">
                <a16:creationId xmlns:a16="http://schemas.microsoft.com/office/drawing/2014/main" xmlns="" id="{06EA463E-F37C-194E-8A4A-A9E6F5221503}"/>
              </a:ext>
            </a:extLst>
          </p:cNvPr>
          <p:cNvSpPr/>
          <p:nvPr/>
        </p:nvSpPr>
        <p:spPr>
          <a:xfrm>
            <a:off x="4569088" y="-587640"/>
            <a:ext cx="3792916" cy="609676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Box 6">
            <a:extLst>
              <a:ext uri="{FF2B5EF4-FFF2-40B4-BE49-F238E27FC236}">
                <a16:creationId xmlns:a16="http://schemas.microsoft.com/office/drawing/2014/main" xmlns="" id="{D961A906-B9D6-2641-A4CF-D847C418EA85}"/>
              </a:ext>
            </a:extLst>
          </p:cNvPr>
          <p:cNvSpPr txBox="1"/>
          <p:nvPr/>
        </p:nvSpPr>
        <p:spPr>
          <a:xfrm>
            <a:off x="4460966" y="203217"/>
            <a:ext cx="4089362" cy="577081"/>
          </a:xfrm>
          <a:prstGeom prst="rect">
            <a:avLst/>
          </a:prstGeom>
          <a:noFill/>
        </p:spPr>
        <p:txBody>
          <a:bodyPr wrap="square" rtlCol="0">
            <a:spAutoFit/>
          </a:bodyPr>
          <a:lstStyle/>
          <a:p>
            <a:pPr algn="ctr"/>
            <a:r>
              <a:rPr lang="en-US" sz="3150" dirty="0">
                <a:solidFill>
                  <a:schemeClr val="bg1"/>
                </a:solidFill>
                <a:latin typeface="Arial Regular"/>
                <a:ea typeface="Helvetica Neue Light" panose="02000403000000020004" pitchFamily="2" charset="0"/>
              </a:rPr>
              <a:t>Events &amp; Activities</a:t>
            </a:r>
          </a:p>
        </p:txBody>
      </p:sp>
      <p:sp>
        <p:nvSpPr>
          <p:cNvPr id="8" name="TextBox 7">
            <a:extLst>
              <a:ext uri="{FF2B5EF4-FFF2-40B4-BE49-F238E27FC236}">
                <a16:creationId xmlns:a16="http://schemas.microsoft.com/office/drawing/2014/main" xmlns="" id="{F8BD82A1-D463-5A4E-8502-CD52B38F4953}"/>
              </a:ext>
            </a:extLst>
          </p:cNvPr>
          <p:cNvSpPr txBox="1"/>
          <p:nvPr/>
        </p:nvSpPr>
        <p:spPr>
          <a:xfrm>
            <a:off x="4856241" y="1046954"/>
            <a:ext cx="3572167" cy="1754326"/>
          </a:xfrm>
          <a:prstGeom prst="rect">
            <a:avLst/>
          </a:prstGeom>
          <a:noFill/>
        </p:spPr>
        <p:txBody>
          <a:bodyPr wrap="square" rtlCol="0">
            <a:spAutoFit/>
          </a:bodyPr>
          <a:lstStyle/>
          <a:p>
            <a:pPr fontAlgn="base"/>
            <a:r>
              <a:rPr lang="en-US" sz="1800" dirty="0">
                <a:solidFill>
                  <a:schemeClr val="bg1"/>
                </a:solidFill>
                <a:latin typeface="Arial" panose="020B0604020202020204" pitchFamily="34" charset="0"/>
                <a:cs typeface="Arial" panose="020B0604020202020204" pitchFamily="34" charset="0"/>
              </a:rPr>
              <a:t>Exclusive Participation to:</a:t>
            </a:r>
          </a:p>
          <a:p>
            <a:pPr fontAlgn="base"/>
            <a:endParaRPr lang="en-US" sz="1800" dirty="0">
              <a:solidFill>
                <a:schemeClr val="bg1"/>
              </a:solidFill>
              <a:latin typeface="Arial" panose="020B0604020202020204" pitchFamily="34" charset="0"/>
              <a:cs typeface="Arial" panose="020B0604020202020204" pitchFamily="34" charset="0"/>
            </a:endParaRPr>
          </a:p>
          <a:p>
            <a:pPr marL="257175" indent="-257175" fontAlgn="base">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Annual Leadership Summit </a:t>
            </a:r>
          </a:p>
          <a:p>
            <a:pPr fontAlgn="base"/>
            <a:endParaRPr lang="en-US" sz="1800" dirty="0">
              <a:solidFill>
                <a:schemeClr val="bg1"/>
              </a:solidFill>
              <a:latin typeface="Arial" panose="020B0604020202020204" pitchFamily="34" charset="0"/>
              <a:cs typeface="Arial" panose="020B0604020202020204" pitchFamily="34" charset="0"/>
            </a:endParaRPr>
          </a:p>
          <a:p>
            <a:pPr marL="257175" indent="-257175" fontAlgn="base">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National CTE Letter of Intent Signing Day</a:t>
            </a:r>
          </a:p>
        </p:txBody>
      </p:sp>
      <p:pic>
        <p:nvPicPr>
          <p:cNvPr id="10" name="Picture 9">
            <a:extLst>
              <a:ext uri="{FF2B5EF4-FFF2-40B4-BE49-F238E27FC236}">
                <a16:creationId xmlns:a16="http://schemas.microsoft.com/office/drawing/2014/main" xmlns="" id="{A84A2C67-EBAB-0F46-AB0F-AB81EB2D9555}"/>
              </a:ext>
            </a:extLst>
          </p:cNvPr>
          <p:cNvPicPr>
            <a:picLocks noChangeAspect="1"/>
          </p:cNvPicPr>
          <p:nvPr/>
        </p:nvPicPr>
        <p:blipFill>
          <a:blip r:embed="rId4"/>
          <a:stretch>
            <a:fillRect/>
          </a:stretch>
        </p:blipFill>
        <p:spPr>
          <a:xfrm>
            <a:off x="5958604" y="3375406"/>
            <a:ext cx="1231940" cy="1231940"/>
          </a:xfrm>
          <a:prstGeom prst="rect">
            <a:avLst/>
          </a:prstGeom>
        </p:spPr>
      </p:pic>
    </p:spTree>
    <p:extLst>
      <p:ext uri="{BB962C8B-B14F-4D97-AF65-F5344CB8AC3E}">
        <p14:creationId xmlns:p14="http://schemas.microsoft.com/office/powerpoint/2010/main" val="2043305165"/>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29052793-2242-1C4D-856F-4FB6C74F550A}"/>
              </a:ext>
            </a:extLst>
          </p:cNvPr>
          <p:cNvSpPr txBox="1"/>
          <p:nvPr/>
        </p:nvSpPr>
        <p:spPr>
          <a:xfrm>
            <a:off x="1682362" y="2122557"/>
            <a:ext cx="5779359" cy="715581"/>
          </a:xfrm>
          <a:prstGeom prst="rect">
            <a:avLst/>
          </a:prstGeom>
          <a:noFill/>
        </p:spPr>
        <p:txBody>
          <a:bodyPr wrap="square" rtlCol="0">
            <a:spAutoFit/>
          </a:bodyPr>
          <a:lstStyle/>
          <a:p>
            <a:r>
              <a:rPr lang="en-US" sz="4050" dirty="0">
                <a:solidFill>
                  <a:schemeClr val="bg1"/>
                </a:solidFill>
                <a:latin typeface="Arial" panose="020B0604020202020204" pitchFamily="34" charset="0"/>
                <a:ea typeface="Helvetica Neue Light" panose="02000403000000020004" pitchFamily="2" charset="0"/>
                <a:cs typeface="Arial" panose="020B0604020202020204" pitchFamily="34" charset="0"/>
              </a:rPr>
              <a:t>NC3 CERTIFICATIONS</a:t>
            </a:r>
          </a:p>
        </p:txBody>
      </p:sp>
      <p:grpSp>
        <p:nvGrpSpPr>
          <p:cNvPr id="19" name="Group 18">
            <a:extLst>
              <a:ext uri="{FF2B5EF4-FFF2-40B4-BE49-F238E27FC236}">
                <a16:creationId xmlns:a16="http://schemas.microsoft.com/office/drawing/2014/main" xmlns="" id="{8F72265F-F835-7B44-B7D6-CAA236AE4B1C}"/>
              </a:ext>
            </a:extLst>
          </p:cNvPr>
          <p:cNvGrpSpPr/>
          <p:nvPr/>
        </p:nvGrpSpPr>
        <p:grpSpPr>
          <a:xfrm>
            <a:off x="0" y="4095750"/>
            <a:ext cx="9144000" cy="1143000"/>
            <a:chOff x="0" y="4095750"/>
            <a:chExt cx="9144000" cy="1143000"/>
          </a:xfrm>
        </p:grpSpPr>
        <p:sp>
          <p:nvSpPr>
            <p:cNvPr id="20" name="Rectangle 19">
              <a:extLst>
                <a:ext uri="{FF2B5EF4-FFF2-40B4-BE49-F238E27FC236}">
                  <a16:creationId xmlns:a16="http://schemas.microsoft.com/office/drawing/2014/main" xmlns="" id="{344522D6-52AA-574C-A86E-45952CC296E2}"/>
                </a:ext>
              </a:extLst>
            </p:cNvPr>
            <p:cNvSpPr/>
            <p:nvPr/>
          </p:nvSpPr>
          <p:spPr>
            <a:xfrm>
              <a:off x="0" y="4095750"/>
              <a:ext cx="9144000" cy="114300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pic>
          <p:nvPicPr>
            <p:cNvPr id="21" name="Picture 20">
              <a:extLst>
                <a:ext uri="{FF2B5EF4-FFF2-40B4-BE49-F238E27FC236}">
                  <a16:creationId xmlns:a16="http://schemas.microsoft.com/office/drawing/2014/main" xmlns="" id="{B8CF80EF-01AB-F74A-9736-B9C05DBB2F75}"/>
                </a:ext>
              </a:extLst>
            </p:cNvPr>
            <p:cNvPicPr>
              <a:picLocks noChangeAspect="1"/>
            </p:cNvPicPr>
            <p:nvPr/>
          </p:nvPicPr>
          <p:blipFill>
            <a:blip r:embed="rId2"/>
            <a:stretch>
              <a:fillRect/>
            </a:stretch>
          </p:blipFill>
          <p:spPr>
            <a:xfrm>
              <a:off x="127000" y="4229538"/>
              <a:ext cx="1016000" cy="215900"/>
            </a:xfrm>
            <a:prstGeom prst="rect">
              <a:avLst/>
            </a:prstGeom>
          </p:spPr>
        </p:pic>
        <p:pic>
          <p:nvPicPr>
            <p:cNvPr id="22" name="Picture 21">
              <a:extLst>
                <a:ext uri="{FF2B5EF4-FFF2-40B4-BE49-F238E27FC236}">
                  <a16:creationId xmlns:a16="http://schemas.microsoft.com/office/drawing/2014/main" xmlns="" id="{9B69D4A7-BD3E-2E49-A404-36CE1A0551A6}"/>
                </a:ext>
              </a:extLst>
            </p:cNvPr>
            <p:cNvPicPr>
              <a:picLocks noChangeAspect="1"/>
            </p:cNvPicPr>
            <p:nvPr/>
          </p:nvPicPr>
          <p:blipFill>
            <a:blip r:embed="rId3"/>
            <a:stretch>
              <a:fillRect/>
            </a:stretch>
          </p:blipFill>
          <p:spPr>
            <a:xfrm>
              <a:off x="2438400" y="4213582"/>
              <a:ext cx="978679" cy="321847"/>
            </a:xfrm>
            <a:prstGeom prst="rect">
              <a:avLst/>
            </a:prstGeom>
          </p:spPr>
        </p:pic>
        <p:pic>
          <p:nvPicPr>
            <p:cNvPr id="23" name="Picture 22">
              <a:extLst>
                <a:ext uri="{FF2B5EF4-FFF2-40B4-BE49-F238E27FC236}">
                  <a16:creationId xmlns:a16="http://schemas.microsoft.com/office/drawing/2014/main" xmlns="" id="{29135BD2-DCDE-E845-8C3B-86FBA1AD165F}"/>
                </a:ext>
              </a:extLst>
            </p:cNvPr>
            <p:cNvPicPr>
              <a:picLocks noChangeAspect="1"/>
            </p:cNvPicPr>
            <p:nvPr/>
          </p:nvPicPr>
          <p:blipFill>
            <a:blip r:embed="rId4"/>
            <a:stretch>
              <a:fillRect/>
            </a:stretch>
          </p:blipFill>
          <p:spPr>
            <a:xfrm>
              <a:off x="3581400" y="4252993"/>
              <a:ext cx="442994" cy="228880"/>
            </a:xfrm>
            <a:prstGeom prst="rect">
              <a:avLst/>
            </a:prstGeom>
          </p:spPr>
        </p:pic>
        <p:pic>
          <p:nvPicPr>
            <p:cNvPr id="41" name="Picture 40">
              <a:extLst>
                <a:ext uri="{FF2B5EF4-FFF2-40B4-BE49-F238E27FC236}">
                  <a16:creationId xmlns:a16="http://schemas.microsoft.com/office/drawing/2014/main" xmlns="" id="{B128DBA0-7D6F-404C-A390-0DB80D871319}"/>
                </a:ext>
              </a:extLst>
            </p:cNvPr>
            <p:cNvPicPr>
              <a:picLocks noChangeAspect="1"/>
            </p:cNvPicPr>
            <p:nvPr/>
          </p:nvPicPr>
          <p:blipFill>
            <a:blip r:embed="rId5"/>
            <a:stretch>
              <a:fillRect/>
            </a:stretch>
          </p:blipFill>
          <p:spPr>
            <a:xfrm>
              <a:off x="4191000" y="4287773"/>
              <a:ext cx="848388" cy="157665"/>
            </a:xfrm>
            <a:prstGeom prst="rect">
              <a:avLst/>
            </a:prstGeom>
          </p:spPr>
        </p:pic>
        <p:pic>
          <p:nvPicPr>
            <p:cNvPr id="42" name="Picture 41">
              <a:extLst>
                <a:ext uri="{FF2B5EF4-FFF2-40B4-BE49-F238E27FC236}">
                  <a16:creationId xmlns:a16="http://schemas.microsoft.com/office/drawing/2014/main" xmlns="" id="{8412A19A-A77C-8D43-9E2D-CD82CE5C31A9}"/>
                </a:ext>
              </a:extLst>
            </p:cNvPr>
            <p:cNvPicPr>
              <a:picLocks noChangeAspect="1"/>
            </p:cNvPicPr>
            <p:nvPr/>
          </p:nvPicPr>
          <p:blipFill>
            <a:blip r:embed="rId6"/>
            <a:stretch>
              <a:fillRect/>
            </a:stretch>
          </p:blipFill>
          <p:spPr>
            <a:xfrm>
              <a:off x="5190111" y="4178949"/>
              <a:ext cx="1439289" cy="391111"/>
            </a:xfrm>
            <a:prstGeom prst="rect">
              <a:avLst/>
            </a:prstGeom>
          </p:spPr>
        </p:pic>
        <p:pic>
          <p:nvPicPr>
            <p:cNvPr id="43" name="Picture 42">
              <a:extLst>
                <a:ext uri="{FF2B5EF4-FFF2-40B4-BE49-F238E27FC236}">
                  <a16:creationId xmlns:a16="http://schemas.microsoft.com/office/drawing/2014/main" xmlns="" id="{2F28F354-FA19-BF41-AB61-B2D2E59A2E28}"/>
                </a:ext>
              </a:extLst>
            </p:cNvPr>
            <p:cNvPicPr>
              <a:picLocks noChangeAspect="1"/>
            </p:cNvPicPr>
            <p:nvPr/>
          </p:nvPicPr>
          <p:blipFill>
            <a:blip r:embed="rId7"/>
            <a:stretch>
              <a:fillRect/>
            </a:stretch>
          </p:blipFill>
          <p:spPr>
            <a:xfrm>
              <a:off x="304800" y="4746467"/>
              <a:ext cx="1374895" cy="226545"/>
            </a:xfrm>
            <a:prstGeom prst="rect">
              <a:avLst/>
            </a:prstGeom>
          </p:spPr>
        </p:pic>
        <p:pic>
          <p:nvPicPr>
            <p:cNvPr id="44" name="Picture 43">
              <a:extLst>
                <a:ext uri="{FF2B5EF4-FFF2-40B4-BE49-F238E27FC236}">
                  <a16:creationId xmlns:a16="http://schemas.microsoft.com/office/drawing/2014/main" xmlns="" id="{6E83218D-E6FC-C245-8280-AC3E4D4DE1D4}"/>
                </a:ext>
              </a:extLst>
            </p:cNvPr>
            <p:cNvPicPr>
              <a:picLocks noChangeAspect="1"/>
            </p:cNvPicPr>
            <p:nvPr/>
          </p:nvPicPr>
          <p:blipFill>
            <a:blip r:embed="rId8"/>
            <a:stretch>
              <a:fillRect/>
            </a:stretch>
          </p:blipFill>
          <p:spPr>
            <a:xfrm>
              <a:off x="1905000" y="4746467"/>
              <a:ext cx="1560928" cy="249427"/>
            </a:xfrm>
            <a:prstGeom prst="rect">
              <a:avLst/>
            </a:prstGeom>
          </p:spPr>
        </p:pic>
        <p:pic>
          <p:nvPicPr>
            <p:cNvPr id="45" name="Picture 44">
              <a:extLst>
                <a:ext uri="{FF2B5EF4-FFF2-40B4-BE49-F238E27FC236}">
                  <a16:creationId xmlns:a16="http://schemas.microsoft.com/office/drawing/2014/main" xmlns="" id="{2ADBF8BE-9CE3-EF41-831A-B2CEA7A8F68C}"/>
                </a:ext>
              </a:extLst>
            </p:cNvPr>
            <p:cNvPicPr>
              <a:picLocks noChangeAspect="1"/>
            </p:cNvPicPr>
            <p:nvPr/>
          </p:nvPicPr>
          <p:blipFill>
            <a:blip r:embed="rId9"/>
            <a:stretch>
              <a:fillRect/>
            </a:stretch>
          </p:blipFill>
          <p:spPr>
            <a:xfrm>
              <a:off x="3733800" y="4664835"/>
              <a:ext cx="931014" cy="390884"/>
            </a:xfrm>
            <a:prstGeom prst="rect">
              <a:avLst/>
            </a:prstGeom>
          </p:spPr>
        </p:pic>
        <p:pic>
          <p:nvPicPr>
            <p:cNvPr id="46" name="Picture 45">
              <a:extLst>
                <a:ext uri="{FF2B5EF4-FFF2-40B4-BE49-F238E27FC236}">
                  <a16:creationId xmlns:a16="http://schemas.microsoft.com/office/drawing/2014/main" xmlns="" id="{EAF74D4C-2304-894B-81A0-95BE295D5419}"/>
                </a:ext>
              </a:extLst>
            </p:cNvPr>
            <p:cNvPicPr>
              <a:picLocks noChangeAspect="1"/>
            </p:cNvPicPr>
            <p:nvPr/>
          </p:nvPicPr>
          <p:blipFill>
            <a:blip r:embed="rId10"/>
            <a:stretch>
              <a:fillRect/>
            </a:stretch>
          </p:blipFill>
          <p:spPr>
            <a:xfrm>
              <a:off x="4880099" y="4824133"/>
              <a:ext cx="987301" cy="148879"/>
            </a:xfrm>
            <a:prstGeom prst="rect">
              <a:avLst/>
            </a:prstGeom>
          </p:spPr>
        </p:pic>
        <p:pic>
          <p:nvPicPr>
            <p:cNvPr id="47" name="Picture 46">
              <a:extLst>
                <a:ext uri="{FF2B5EF4-FFF2-40B4-BE49-F238E27FC236}">
                  <a16:creationId xmlns:a16="http://schemas.microsoft.com/office/drawing/2014/main" xmlns="" id="{1D60B830-356A-B541-95FC-4B55B566FE0C}"/>
                </a:ext>
              </a:extLst>
            </p:cNvPr>
            <p:cNvPicPr>
              <a:picLocks noChangeAspect="1"/>
            </p:cNvPicPr>
            <p:nvPr/>
          </p:nvPicPr>
          <p:blipFill>
            <a:blip r:embed="rId11"/>
            <a:stretch>
              <a:fillRect/>
            </a:stretch>
          </p:blipFill>
          <p:spPr>
            <a:xfrm>
              <a:off x="7461721" y="4730265"/>
              <a:ext cx="1148879" cy="356085"/>
            </a:xfrm>
            <a:prstGeom prst="rect">
              <a:avLst/>
            </a:prstGeom>
          </p:spPr>
        </p:pic>
        <p:pic>
          <p:nvPicPr>
            <p:cNvPr id="48" name="Picture 47">
              <a:extLst>
                <a:ext uri="{FF2B5EF4-FFF2-40B4-BE49-F238E27FC236}">
                  <a16:creationId xmlns:a16="http://schemas.microsoft.com/office/drawing/2014/main" xmlns="" id="{514BCE6D-5C18-5C4B-9777-A6FEC7F096FB}"/>
                </a:ext>
              </a:extLst>
            </p:cNvPr>
            <p:cNvPicPr>
              <a:picLocks noChangeAspect="1"/>
            </p:cNvPicPr>
            <p:nvPr/>
          </p:nvPicPr>
          <p:blipFill>
            <a:blip r:embed="rId12"/>
            <a:stretch>
              <a:fillRect/>
            </a:stretch>
          </p:blipFill>
          <p:spPr>
            <a:xfrm>
              <a:off x="6047971" y="4725523"/>
              <a:ext cx="1267229" cy="303607"/>
            </a:xfrm>
            <a:prstGeom prst="rect">
              <a:avLst/>
            </a:prstGeom>
          </p:spPr>
        </p:pic>
      </p:grpSp>
      <p:pic>
        <p:nvPicPr>
          <p:cNvPr id="49" name="Picture 48">
            <a:extLst>
              <a:ext uri="{FF2B5EF4-FFF2-40B4-BE49-F238E27FC236}">
                <a16:creationId xmlns:a16="http://schemas.microsoft.com/office/drawing/2014/main" xmlns="" id="{DE84A3C0-27FD-4247-B74F-02939ECF5C36}"/>
              </a:ext>
            </a:extLst>
          </p:cNvPr>
          <p:cNvPicPr>
            <a:picLocks noChangeAspect="1"/>
          </p:cNvPicPr>
          <p:nvPr/>
        </p:nvPicPr>
        <p:blipFill>
          <a:blip r:embed="rId13"/>
          <a:stretch>
            <a:fillRect/>
          </a:stretch>
        </p:blipFill>
        <p:spPr>
          <a:xfrm>
            <a:off x="6776146" y="4241895"/>
            <a:ext cx="1287605" cy="274689"/>
          </a:xfrm>
          <a:prstGeom prst="rect">
            <a:avLst/>
          </a:prstGeom>
        </p:spPr>
      </p:pic>
      <p:pic>
        <p:nvPicPr>
          <p:cNvPr id="50" name="Picture 49">
            <a:extLst>
              <a:ext uri="{FF2B5EF4-FFF2-40B4-BE49-F238E27FC236}">
                <a16:creationId xmlns:a16="http://schemas.microsoft.com/office/drawing/2014/main" xmlns="" id="{E6801137-C0CF-D14E-B7BA-6A194E5F41C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226750" y="4175533"/>
            <a:ext cx="1124401" cy="373959"/>
          </a:xfrm>
          <a:prstGeom prst="rect">
            <a:avLst/>
          </a:prstGeom>
        </p:spPr>
      </p:pic>
      <p:pic>
        <p:nvPicPr>
          <p:cNvPr id="51" name="Picture 50">
            <a:extLst>
              <a:ext uri="{FF2B5EF4-FFF2-40B4-BE49-F238E27FC236}">
                <a16:creationId xmlns:a16="http://schemas.microsoft.com/office/drawing/2014/main" xmlns="" id="{03705CD3-2E81-EF47-930B-11001238BC1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171550" y="4271233"/>
            <a:ext cx="845450" cy="199328"/>
          </a:xfrm>
          <a:prstGeom prst="rect">
            <a:avLst/>
          </a:prstGeom>
        </p:spPr>
      </p:pic>
      <p:pic>
        <p:nvPicPr>
          <p:cNvPr id="25" name="Picture 24">
            <a:extLst>
              <a:ext uri="{FF2B5EF4-FFF2-40B4-BE49-F238E27FC236}">
                <a16:creationId xmlns:a16="http://schemas.microsoft.com/office/drawing/2014/main" xmlns="" id="{FBF43F6B-D5F5-DB4C-834C-BB3EB22214D9}"/>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0" y="37578"/>
            <a:ext cx="4024394" cy="828006"/>
          </a:xfrm>
          <a:prstGeom prst="rect">
            <a:avLst/>
          </a:prstGeom>
        </p:spPr>
      </p:pic>
    </p:spTree>
    <p:extLst>
      <p:ext uri="{BB962C8B-B14F-4D97-AF65-F5344CB8AC3E}">
        <p14:creationId xmlns:p14="http://schemas.microsoft.com/office/powerpoint/2010/main" val="3976028428"/>
      </p:ext>
    </p:extLst>
  </p:cSld>
  <p:clrMapOvr>
    <a:masterClrMapping/>
  </p:clrMapOvr>
  <mc:AlternateContent xmlns:mc="http://schemas.openxmlformats.org/markup-compatibility/2006" xmlns:p14="http://schemas.microsoft.com/office/powerpoint/2010/main">
    <mc:Choice Requires="p14">
      <p:transition spd="med" p14:dur="700" advTm="11071">
        <p:fade/>
      </p:transition>
    </mc:Choice>
    <mc:Fallback xmlns="">
      <p:transition spd="med" advTm="1107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610D3E-B935-B440-9B8B-4DD0F83FA8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1752241" y="-1901866"/>
            <a:ext cx="5639518" cy="9144000"/>
          </a:xfrm>
          <a:prstGeom prst="rect">
            <a:avLst/>
          </a:prstGeom>
        </p:spPr>
      </p:pic>
      <p:sp>
        <p:nvSpPr>
          <p:cNvPr id="4" name="Rectangle 3">
            <a:extLst>
              <a:ext uri="{FF2B5EF4-FFF2-40B4-BE49-F238E27FC236}">
                <a16:creationId xmlns:a16="http://schemas.microsoft.com/office/drawing/2014/main" xmlns="" id="{B3FBAE85-BC0B-1246-A395-5FB061EDF818}"/>
              </a:ext>
            </a:extLst>
          </p:cNvPr>
          <p:cNvSpPr/>
          <p:nvPr/>
        </p:nvSpPr>
        <p:spPr>
          <a:xfrm>
            <a:off x="515749" y="-149627"/>
            <a:ext cx="4247444" cy="563951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TextBox 9"/>
          <p:cNvSpPr txBox="1"/>
          <p:nvPr/>
        </p:nvSpPr>
        <p:spPr>
          <a:xfrm>
            <a:off x="741551" y="342751"/>
            <a:ext cx="8402450" cy="646331"/>
          </a:xfrm>
          <a:prstGeom prst="rect">
            <a:avLst/>
          </a:prstGeom>
          <a:noFill/>
        </p:spPr>
        <p:txBody>
          <a:bodyPr wrap="square" rtlCol="0">
            <a:spAutoFit/>
          </a:bodyPr>
          <a:lstStyle/>
          <a:p>
            <a:r>
              <a:rPr lang="id-ID" sz="3600" dirty="0">
                <a:solidFill>
                  <a:schemeClr val="bg1"/>
                </a:solidFill>
                <a:latin typeface="Arial" panose="020B0604020202020204" pitchFamily="34" charset="0"/>
                <a:ea typeface="Helvetica Neue" panose="02000503000000020004" pitchFamily="2" charset="0"/>
                <a:cs typeface="Arial" panose="020B0604020202020204" pitchFamily="34" charset="0"/>
              </a:rPr>
              <a:t>NC3 </a:t>
            </a:r>
            <a:r>
              <a:rPr lang="id-ID" sz="3600" dirty="0" err="1">
                <a:solidFill>
                  <a:schemeClr val="bg1"/>
                </a:solidFill>
                <a:latin typeface="Arial" panose="020B0604020202020204" pitchFamily="34" charset="0"/>
                <a:ea typeface="Helvetica Neue" panose="02000503000000020004" pitchFamily="2" charset="0"/>
                <a:cs typeface="Arial" panose="020B0604020202020204" pitchFamily="34" charset="0"/>
              </a:rPr>
              <a:t>Certifications</a:t>
            </a:r>
            <a:endParaRPr lang="en-US" sz="36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8" name="Content Placeholder 7">
            <a:extLst>
              <a:ext uri="{FF2B5EF4-FFF2-40B4-BE49-F238E27FC236}">
                <a16:creationId xmlns:a16="http://schemas.microsoft.com/office/drawing/2014/main" xmlns="" id="{482DD007-DCC9-7949-A47E-68ED9B60ABAC}"/>
              </a:ext>
            </a:extLst>
          </p:cNvPr>
          <p:cNvSpPr>
            <a:spLocks noGrp="1"/>
          </p:cNvSpPr>
          <p:nvPr>
            <p:ph idx="1"/>
          </p:nvPr>
        </p:nvSpPr>
        <p:spPr>
          <a:xfrm>
            <a:off x="741551" y="1172112"/>
            <a:ext cx="4021642" cy="3263504"/>
          </a:xfrm>
        </p:spPr>
        <p:txBody>
          <a:bodyPr/>
          <a:lstStyle/>
          <a:p>
            <a:r>
              <a:rPr lang="en-US" dirty="0">
                <a:solidFill>
                  <a:schemeClr val="bg1"/>
                </a:solidFill>
                <a:latin typeface="Arial" panose="020B0604020202020204" pitchFamily="34" charset="0"/>
                <a:cs typeface="Arial" panose="020B0604020202020204" pitchFamily="34" charset="0"/>
              </a:rPr>
              <a:t>Hands-On Curriculum</a:t>
            </a:r>
          </a:p>
          <a:p>
            <a:r>
              <a:rPr lang="en-US" dirty="0">
                <a:solidFill>
                  <a:schemeClr val="bg1"/>
                </a:solidFill>
                <a:latin typeface="Arial" panose="020B0604020202020204" pitchFamily="34" charset="0"/>
                <a:cs typeface="Arial" panose="020B0604020202020204" pitchFamily="34" charset="0"/>
              </a:rPr>
              <a:t>Competency-Based</a:t>
            </a:r>
          </a:p>
          <a:p>
            <a:r>
              <a:rPr lang="en-US" dirty="0">
                <a:solidFill>
                  <a:schemeClr val="bg1"/>
                </a:solidFill>
                <a:latin typeface="Arial" panose="020B0604020202020204" pitchFamily="34" charset="0"/>
                <a:cs typeface="Arial" panose="020B0604020202020204" pitchFamily="34" charset="0"/>
              </a:rPr>
              <a:t>NO COST for Students</a:t>
            </a:r>
          </a:p>
          <a:p>
            <a:pPr marL="0" indent="0">
              <a:buNone/>
            </a:pP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A88D2F0A-6D28-FF4B-8F4C-2A8CB388F9C0}"/>
              </a:ext>
            </a:extLst>
          </p:cNvPr>
          <p:cNvPicPr>
            <a:picLocks noChangeAspect="1"/>
          </p:cNvPicPr>
          <p:nvPr/>
        </p:nvPicPr>
        <p:blipFill>
          <a:blip r:embed="rId4"/>
          <a:stretch>
            <a:fillRect/>
          </a:stretch>
        </p:blipFill>
        <p:spPr>
          <a:xfrm>
            <a:off x="1953532" y="3203676"/>
            <a:ext cx="1231940" cy="1231940"/>
          </a:xfrm>
          <a:prstGeom prst="rect">
            <a:avLst/>
          </a:prstGeom>
        </p:spPr>
      </p:pic>
    </p:spTree>
    <p:extLst>
      <p:ext uri="{BB962C8B-B14F-4D97-AF65-F5344CB8AC3E}">
        <p14:creationId xmlns:p14="http://schemas.microsoft.com/office/powerpoint/2010/main" val="4212251592"/>
      </p:ext>
    </p:extLst>
  </p:cSld>
  <p:clrMapOvr>
    <a:masterClrMapping/>
  </p:clrMapOvr>
  <mc:AlternateContent xmlns:mc="http://schemas.openxmlformats.org/markup-compatibility/2006" xmlns:p14="http://schemas.microsoft.com/office/powerpoint/2010/main">
    <mc:Choice Requires="p14">
      <p:transition spd="med" p14:dur="700" advTm="11519">
        <p:fade/>
      </p:transition>
    </mc:Choice>
    <mc:Fallback xmlns="">
      <p:transition spd="med" advTm="11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7078783C-CA1E-7B42-B63D-4BB4289C394C}"/>
              </a:ext>
            </a:extLst>
          </p:cNvPr>
          <p:cNvSpPr/>
          <p:nvPr/>
        </p:nvSpPr>
        <p:spPr>
          <a:xfrm>
            <a:off x="7333458" y="1248474"/>
            <a:ext cx="1691377" cy="3714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lumMod val="85000"/>
                </a:schemeClr>
              </a:solidFill>
            </a:endParaRPr>
          </a:p>
        </p:txBody>
      </p:sp>
      <p:sp>
        <p:nvSpPr>
          <p:cNvPr id="53" name="Rectangle 52">
            <a:extLst>
              <a:ext uri="{FF2B5EF4-FFF2-40B4-BE49-F238E27FC236}">
                <a16:creationId xmlns:a16="http://schemas.microsoft.com/office/drawing/2014/main" xmlns="" id="{12013240-47DA-8C45-85B8-6458D0A4496A}"/>
              </a:ext>
            </a:extLst>
          </p:cNvPr>
          <p:cNvSpPr/>
          <p:nvPr/>
        </p:nvSpPr>
        <p:spPr>
          <a:xfrm>
            <a:off x="5526813" y="1231402"/>
            <a:ext cx="1691377" cy="245651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lumMod val="85000"/>
                </a:schemeClr>
              </a:solidFill>
            </a:endParaRPr>
          </a:p>
        </p:txBody>
      </p:sp>
      <p:sp>
        <p:nvSpPr>
          <p:cNvPr id="36" name="Rectangle 35">
            <a:extLst>
              <a:ext uri="{FF2B5EF4-FFF2-40B4-BE49-F238E27FC236}">
                <a16:creationId xmlns:a16="http://schemas.microsoft.com/office/drawing/2014/main" xmlns="" id="{F661997C-43BB-524B-9B85-8E0CB550F5D5}"/>
              </a:ext>
            </a:extLst>
          </p:cNvPr>
          <p:cNvSpPr/>
          <p:nvPr/>
        </p:nvSpPr>
        <p:spPr>
          <a:xfrm>
            <a:off x="3715134" y="1248475"/>
            <a:ext cx="1691377" cy="3714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lumMod val="85000"/>
                </a:schemeClr>
              </a:solidFill>
            </a:endParaRPr>
          </a:p>
        </p:txBody>
      </p:sp>
      <p:sp>
        <p:nvSpPr>
          <p:cNvPr id="47" name="Rectangle 46">
            <a:extLst>
              <a:ext uri="{FF2B5EF4-FFF2-40B4-BE49-F238E27FC236}">
                <a16:creationId xmlns:a16="http://schemas.microsoft.com/office/drawing/2014/main" xmlns="" id="{A8E6BB7A-A7A5-DD44-A479-2ABD6ED246CA}"/>
              </a:ext>
            </a:extLst>
          </p:cNvPr>
          <p:cNvSpPr/>
          <p:nvPr/>
        </p:nvSpPr>
        <p:spPr>
          <a:xfrm>
            <a:off x="1908489" y="1235580"/>
            <a:ext cx="1691377" cy="245651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lumMod val="85000"/>
                </a:schemeClr>
              </a:solidFill>
            </a:endParaRPr>
          </a:p>
        </p:txBody>
      </p:sp>
      <p:sp>
        <p:nvSpPr>
          <p:cNvPr id="6" name="Rectangle 5">
            <a:extLst>
              <a:ext uri="{FF2B5EF4-FFF2-40B4-BE49-F238E27FC236}">
                <a16:creationId xmlns:a16="http://schemas.microsoft.com/office/drawing/2014/main" xmlns="" id="{DE875B0B-32C3-6646-8B1E-BCFD37408978}"/>
              </a:ext>
            </a:extLst>
          </p:cNvPr>
          <p:cNvSpPr/>
          <p:nvPr/>
        </p:nvSpPr>
        <p:spPr>
          <a:xfrm>
            <a:off x="143937" y="1248475"/>
            <a:ext cx="1691377" cy="37148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lumMod val="85000"/>
                </a:schemeClr>
              </a:solidFill>
            </a:endParaRPr>
          </a:p>
        </p:txBody>
      </p:sp>
      <p:sp>
        <p:nvSpPr>
          <p:cNvPr id="10" name="TextBox 9"/>
          <p:cNvSpPr txBox="1"/>
          <p:nvPr/>
        </p:nvSpPr>
        <p:spPr>
          <a:xfrm>
            <a:off x="2380043" y="347128"/>
            <a:ext cx="7449923" cy="553998"/>
          </a:xfrm>
          <a:prstGeom prst="rect">
            <a:avLst/>
          </a:prstGeom>
          <a:noFill/>
        </p:spPr>
        <p:txBody>
          <a:bodyPr wrap="square" rtlCol="0">
            <a:spAutoFit/>
          </a:bodyPr>
          <a:lstStyle/>
          <a:p>
            <a:r>
              <a:rPr lang="id-ID" sz="3000" dirty="0">
                <a:solidFill>
                  <a:schemeClr val="bg1">
                    <a:lumMod val="50000"/>
                  </a:schemeClr>
                </a:solidFill>
                <a:latin typeface="Arial" panose="020B0604020202020204" pitchFamily="34" charset="0"/>
                <a:ea typeface="Helvetica Neue" panose="02000503000000020004" pitchFamily="2" charset="0"/>
                <a:cs typeface="Arial" panose="020B0604020202020204" pitchFamily="34" charset="0"/>
              </a:rPr>
              <a:t>Certifications Across </a:t>
            </a:r>
            <a:r>
              <a:rPr lang="id-ID" sz="3000" dirty="0">
                <a:solidFill>
                  <a:schemeClr val="accent1"/>
                </a:solidFill>
                <a:latin typeface="Arial" panose="020B0604020202020204" pitchFamily="34" charset="0"/>
                <a:ea typeface="Helvetica Neue" panose="02000503000000020004" pitchFamily="2" charset="0"/>
                <a:cs typeface="Arial" panose="020B0604020202020204" pitchFamily="34" charset="0"/>
              </a:rPr>
              <a:t>Industries</a:t>
            </a:r>
            <a:endParaRPr lang="en-US" sz="3000" dirty="0">
              <a:solidFill>
                <a:schemeClr val="accent1"/>
              </a:solidFill>
              <a:latin typeface="Arial" panose="020B0604020202020204" pitchFamily="34" charset="0"/>
              <a:ea typeface="Helvetica Neue" panose="02000503000000020004" pitchFamily="2" charset="0"/>
              <a:cs typeface="Arial" panose="020B0604020202020204" pitchFamily="34" charset="0"/>
            </a:endParaRPr>
          </a:p>
        </p:txBody>
      </p:sp>
      <p:sp>
        <p:nvSpPr>
          <p:cNvPr id="50" name="TextBox 49"/>
          <p:cNvSpPr txBox="1"/>
          <p:nvPr/>
        </p:nvSpPr>
        <p:spPr>
          <a:xfrm>
            <a:off x="187052" y="1246249"/>
            <a:ext cx="1579343"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TRANSPORTATION</a:t>
            </a:r>
          </a:p>
        </p:txBody>
      </p:sp>
      <p:sp>
        <p:nvSpPr>
          <p:cNvPr id="51" name="Rectangle 50"/>
          <p:cNvSpPr/>
          <p:nvPr/>
        </p:nvSpPr>
        <p:spPr>
          <a:xfrm>
            <a:off x="194873" y="1564855"/>
            <a:ext cx="1636392" cy="1892826"/>
          </a:xfrm>
          <a:prstGeom prst="rect">
            <a:avLst/>
          </a:prstGeom>
        </p:spPr>
        <p:txBody>
          <a:bodyPr wrap="square">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Automotive Diagnostics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Precision Measuring Instruments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Torque Fundamentals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Wheel Service &amp; Alignment</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Battery Starting and Charging</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Multimeter</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Diesel Diagnostics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Off-Road Diesel Technologies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Tools Safety</a:t>
            </a:r>
          </a:p>
        </p:txBody>
      </p:sp>
      <p:sp>
        <p:nvSpPr>
          <p:cNvPr id="59" name="TextBox 58"/>
          <p:cNvSpPr txBox="1"/>
          <p:nvPr/>
        </p:nvSpPr>
        <p:spPr>
          <a:xfrm>
            <a:off x="2325358" y="1244690"/>
            <a:ext cx="833883"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ENERGY</a:t>
            </a:r>
          </a:p>
        </p:txBody>
      </p:sp>
      <p:sp>
        <p:nvSpPr>
          <p:cNvPr id="60" name="Rectangle 59"/>
          <p:cNvSpPr/>
          <p:nvPr/>
        </p:nvSpPr>
        <p:spPr>
          <a:xfrm>
            <a:off x="1969933" y="1569526"/>
            <a:ext cx="1583694" cy="2031325"/>
          </a:xfrm>
          <a:prstGeom prst="rect">
            <a:avLst/>
          </a:prstGeom>
        </p:spPr>
        <p:txBody>
          <a:bodyPr wrap="square">
            <a:spAutoFit/>
          </a:bodyPr>
          <a:lstStyle/>
          <a:p>
            <a:pPr marL="214313" indent="-214313">
              <a:buFont typeface="Arial" panose="020B0604020202020204" pitchFamily="34" charset="0"/>
              <a:buChar char="•"/>
            </a:pPr>
            <a:r>
              <a:rPr lang="en-US" sz="900" b="1" dirty="0">
                <a:solidFill>
                  <a:srgbClr val="7EC14C"/>
                </a:solidFill>
                <a:latin typeface="Arial" panose="020B0604020202020204" pitchFamily="34" charset="0"/>
                <a:cs typeface="Arial" panose="020B0604020202020204" pitchFamily="34" charset="0"/>
              </a:rPr>
              <a:t>Residential HVAC Systems</a:t>
            </a:r>
          </a:p>
          <a:p>
            <a:pPr marL="214313" indent="-214313">
              <a:buFont typeface="Arial" panose="020B0604020202020204" pitchFamily="34" charset="0"/>
              <a:buChar char="•"/>
            </a:pPr>
            <a:r>
              <a:rPr lang="en-US" sz="900" b="1" dirty="0">
                <a:solidFill>
                  <a:srgbClr val="7EC14C"/>
                </a:solidFill>
                <a:latin typeface="Arial" panose="020B0604020202020204" pitchFamily="34" charset="0"/>
                <a:cs typeface="Arial" panose="020B0604020202020204" pitchFamily="34" charset="0"/>
              </a:rPr>
              <a:t>Building Automation Systems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Electrical Installation</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Building Performance Instruments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3M </a:t>
            </a:r>
            <a:r>
              <a:rPr lang="en-US" sz="900" dirty="0" err="1">
                <a:latin typeface="Arial" panose="020B0604020202020204" pitchFamily="34" charset="0"/>
                <a:cs typeface="Arial" panose="020B0604020202020204" pitchFamily="34" charset="0"/>
              </a:rPr>
              <a:t>VentureClad</a:t>
            </a:r>
            <a:r>
              <a:rPr lang="en-US" sz="900" dirty="0">
                <a:latin typeface="Arial" panose="020B0604020202020204" pitchFamily="34" charset="0"/>
                <a:cs typeface="Arial" panose="020B0604020202020204" pitchFamily="34" charset="0"/>
              </a:rPr>
              <a:t> Tape</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Precision Measuring Instruments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Torque Fundamentals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Multimeter</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Drop Prevention Systems</a:t>
            </a:r>
          </a:p>
        </p:txBody>
      </p:sp>
      <p:sp>
        <p:nvSpPr>
          <p:cNvPr id="65" name="TextBox 64"/>
          <p:cNvSpPr txBox="1"/>
          <p:nvPr/>
        </p:nvSpPr>
        <p:spPr>
          <a:xfrm>
            <a:off x="5587964" y="1246465"/>
            <a:ext cx="1525931"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MANUFACTURING</a:t>
            </a:r>
          </a:p>
        </p:txBody>
      </p:sp>
      <p:sp>
        <p:nvSpPr>
          <p:cNvPr id="66" name="Rectangle 65"/>
          <p:cNvSpPr/>
          <p:nvPr/>
        </p:nvSpPr>
        <p:spPr>
          <a:xfrm>
            <a:off x="5616445" y="1588224"/>
            <a:ext cx="1514781" cy="2862322"/>
          </a:xfrm>
          <a:prstGeom prst="rect">
            <a:avLst/>
          </a:prstGeom>
        </p:spPr>
        <p:txBody>
          <a:bodyPr wrap="square">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Telecommunications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Industry 4.0 &amp; Mechatronics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Mechatronics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Hydraulics &amp; Pneumatics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AC/DC Electrical</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Introduction to Robotics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Mechanical Systems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Industrial Sensors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PLC - Allen Bradley</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Precision Measuring Instruments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Advanced Measuring Instruments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3D Printing</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Torque Fundamentals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Multimeter</a:t>
            </a:r>
          </a:p>
        </p:txBody>
      </p:sp>
      <p:sp>
        <p:nvSpPr>
          <p:cNvPr id="74" name="TextBox 73"/>
          <p:cNvSpPr txBox="1"/>
          <p:nvPr/>
        </p:nvSpPr>
        <p:spPr>
          <a:xfrm>
            <a:off x="4131206" y="1241902"/>
            <a:ext cx="881588"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AVIATION</a:t>
            </a:r>
          </a:p>
        </p:txBody>
      </p:sp>
      <p:sp>
        <p:nvSpPr>
          <p:cNvPr id="75" name="Rectangle 74"/>
          <p:cNvSpPr/>
          <p:nvPr/>
        </p:nvSpPr>
        <p:spPr>
          <a:xfrm>
            <a:off x="3764235" y="1569526"/>
            <a:ext cx="1602927" cy="1477328"/>
          </a:xfrm>
          <a:prstGeom prst="rect">
            <a:avLst/>
          </a:prstGeom>
        </p:spPr>
        <p:txBody>
          <a:bodyPr wrap="square">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Precision Electrical Termination</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Structural Sheetmetal Assembly</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Precision Measuring Instruments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Torque Fundamentals</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Multimeter</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Drop Prevention Systems</a:t>
            </a:r>
          </a:p>
        </p:txBody>
      </p:sp>
      <p:sp>
        <p:nvSpPr>
          <p:cNvPr id="23" name="Rectangle 22"/>
          <p:cNvSpPr>
            <a:spLocks noChangeArrowheads="1"/>
          </p:cNvSpPr>
          <p:nvPr/>
        </p:nvSpPr>
        <p:spPr bwMode="auto">
          <a:xfrm>
            <a:off x="7333196" y="1578352"/>
            <a:ext cx="173627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8588" indent="-128588" defTabSz="341313">
              <a:defRPr sz="2400">
                <a:solidFill>
                  <a:srgbClr val="000000"/>
                </a:solidFill>
                <a:latin typeface="Arial" charset="0"/>
                <a:ea typeface="ＭＳ Ｐゴシック" charset="-128"/>
                <a:sym typeface="Arial" charset="0"/>
              </a:defRPr>
            </a:lvl1pPr>
            <a:lvl2pPr marL="742950" indent="-285750" defTabSz="341313">
              <a:defRPr sz="2400">
                <a:solidFill>
                  <a:srgbClr val="000000"/>
                </a:solidFill>
                <a:latin typeface="Arial" charset="0"/>
                <a:ea typeface="ＭＳ Ｐゴシック" charset="-128"/>
                <a:sym typeface="Arial" charset="0"/>
              </a:defRPr>
            </a:lvl2pPr>
            <a:lvl3pPr marL="1143000" indent="-228600" defTabSz="341313">
              <a:defRPr sz="2400">
                <a:solidFill>
                  <a:srgbClr val="000000"/>
                </a:solidFill>
                <a:latin typeface="Arial" charset="0"/>
                <a:ea typeface="ＭＳ Ｐゴシック" charset="-128"/>
                <a:sym typeface="Arial" charset="0"/>
              </a:defRPr>
            </a:lvl3pPr>
            <a:lvl4pPr marL="1600200" indent="-228600" defTabSz="341313">
              <a:defRPr sz="2400">
                <a:solidFill>
                  <a:srgbClr val="000000"/>
                </a:solidFill>
                <a:latin typeface="Arial" charset="0"/>
                <a:ea typeface="ＭＳ Ｐゴシック" charset="-128"/>
                <a:sym typeface="Arial" charset="0"/>
              </a:defRPr>
            </a:lvl4pPr>
            <a:lvl5pPr marL="2057400" indent="-228600" defTabSz="341313">
              <a:defRPr sz="2400">
                <a:solidFill>
                  <a:srgbClr val="000000"/>
                </a:solidFill>
                <a:latin typeface="Arial" charset="0"/>
                <a:ea typeface="ＭＳ Ｐゴシック" charset="-128"/>
                <a:sym typeface="Arial" charset="0"/>
              </a:defRPr>
            </a:lvl5pPr>
            <a:lvl6pPr marL="2514600" indent="-228600" defTabSz="341313" eaLnBrk="0" fontAlgn="base" hangingPunct="0">
              <a:spcBef>
                <a:spcPct val="0"/>
              </a:spcBef>
              <a:spcAft>
                <a:spcPct val="0"/>
              </a:spcAft>
              <a:defRPr sz="2400">
                <a:solidFill>
                  <a:srgbClr val="000000"/>
                </a:solidFill>
                <a:latin typeface="Arial" charset="0"/>
                <a:ea typeface="ＭＳ Ｐゴシック" charset="-128"/>
                <a:sym typeface="Arial" charset="0"/>
              </a:defRPr>
            </a:lvl6pPr>
            <a:lvl7pPr marL="2971800" indent="-228600" defTabSz="341313" eaLnBrk="0" fontAlgn="base" hangingPunct="0">
              <a:spcBef>
                <a:spcPct val="0"/>
              </a:spcBef>
              <a:spcAft>
                <a:spcPct val="0"/>
              </a:spcAft>
              <a:defRPr sz="2400">
                <a:solidFill>
                  <a:srgbClr val="000000"/>
                </a:solidFill>
                <a:latin typeface="Arial" charset="0"/>
                <a:ea typeface="ＭＳ Ｐゴシック" charset="-128"/>
                <a:sym typeface="Arial" charset="0"/>
              </a:defRPr>
            </a:lvl7pPr>
            <a:lvl8pPr marL="3429000" indent="-228600" defTabSz="341313" eaLnBrk="0" fontAlgn="base" hangingPunct="0">
              <a:spcBef>
                <a:spcPct val="0"/>
              </a:spcBef>
              <a:spcAft>
                <a:spcPct val="0"/>
              </a:spcAft>
              <a:defRPr sz="2400">
                <a:solidFill>
                  <a:srgbClr val="000000"/>
                </a:solidFill>
                <a:latin typeface="Arial" charset="0"/>
                <a:ea typeface="ＭＳ Ｐゴシック" charset="-128"/>
                <a:sym typeface="Arial" charset="0"/>
              </a:defRPr>
            </a:lvl8pPr>
            <a:lvl9pPr marL="3886200" indent="-228600" defTabSz="341313" eaLnBrk="0" fontAlgn="base" hangingPunct="0">
              <a:spcBef>
                <a:spcPct val="0"/>
              </a:spcBef>
              <a:spcAft>
                <a:spcPct val="0"/>
              </a:spcAft>
              <a:defRPr sz="2400">
                <a:solidFill>
                  <a:srgbClr val="000000"/>
                </a:solidFill>
                <a:latin typeface="Arial" charset="0"/>
                <a:ea typeface="ＭＳ Ｐゴシック" charset="-128"/>
                <a:sym typeface="Arial" charset="0"/>
              </a:defRPr>
            </a:lvl9pPr>
          </a:lstStyle>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Telecommunications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Electrical Installation</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Industry 4.0 &amp; Mechatronics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Mechatronics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Hydraulics &amp; Pneumatics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AC/DC Electrical</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Introduction to Robotics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Mechanical Systems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Industrial Sensors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PLC - Allen Bradley</a:t>
            </a:r>
          </a:p>
          <a:p>
            <a:pPr marL="257175" indent="-257175">
              <a:buFont typeface="Arial" panose="020B0604020202020204" pitchFamily="34" charset="0"/>
              <a:buChar char="•"/>
            </a:pPr>
            <a:r>
              <a:rPr lang="en-US" sz="900" b="1" dirty="0">
                <a:solidFill>
                  <a:srgbClr val="7EC14C"/>
                </a:solidFill>
                <a:latin typeface="Arial" panose="020B0604020202020204" pitchFamily="34" charset="0"/>
                <a:cs typeface="Arial" panose="020B0604020202020204" pitchFamily="34" charset="0"/>
              </a:rPr>
              <a:t>Residential HVAC Systems</a:t>
            </a:r>
          </a:p>
          <a:p>
            <a:pPr marL="257175" indent="-257175">
              <a:buFont typeface="Arial" panose="020B0604020202020204" pitchFamily="34" charset="0"/>
              <a:buChar char="•"/>
            </a:pPr>
            <a:r>
              <a:rPr lang="en-US" sz="900" b="1" dirty="0">
                <a:solidFill>
                  <a:srgbClr val="7EC14C"/>
                </a:solidFill>
                <a:latin typeface="Arial" panose="020B0604020202020204" pitchFamily="34" charset="0"/>
                <a:cs typeface="Arial" panose="020B0604020202020204" pitchFamily="34" charset="0"/>
              </a:rPr>
              <a:t>Building Automation Systems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Building Performance Instruments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3M </a:t>
            </a:r>
            <a:r>
              <a:rPr lang="en-US" sz="900" dirty="0" err="1">
                <a:latin typeface="Arial" panose="020B0604020202020204" pitchFamily="34" charset="0"/>
                <a:cs typeface="Arial" panose="020B0604020202020204" pitchFamily="34" charset="0"/>
              </a:rPr>
              <a:t>VentureClad</a:t>
            </a:r>
            <a:r>
              <a:rPr lang="en-US" sz="900" dirty="0">
                <a:latin typeface="Arial" panose="020B0604020202020204" pitchFamily="34" charset="0"/>
                <a:cs typeface="Arial" panose="020B0604020202020204" pitchFamily="34" charset="0"/>
              </a:rPr>
              <a:t> Tape</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Precision Measuring Instruments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Torque Fundamentals</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Multimeter</a:t>
            </a:r>
          </a:p>
          <a:p>
            <a:pPr marL="257175" indent="-257175">
              <a:buFont typeface="Arial" panose="020B0604020202020204" pitchFamily="34" charset="0"/>
              <a:buChar char="•"/>
            </a:pPr>
            <a:r>
              <a:rPr lang="en-US" sz="900" dirty="0">
                <a:latin typeface="Arial" panose="020B0604020202020204" pitchFamily="34" charset="0"/>
                <a:cs typeface="Arial" panose="020B0604020202020204" pitchFamily="34" charset="0"/>
              </a:rPr>
              <a:t>Drop Prevention Systems</a:t>
            </a:r>
          </a:p>
        </p:txBody>
      </p:sp>
      <p:sp>
        <p:nvSpPr>
          <p:cNvPr id="34" name="TextBox 33"/>
          <p:cNvSpPr txBox="1"/>
          <p:nvPr/>
        </p:nvSpPr>
        <p:spPr>
          <a:xfrm>
            <a:off x="7405741" y="1248476"/>
            <a:ext cx="1574919"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BUILDING TRADES</a:t>
            </a:r>
          </a:p>
        </p:txBody>
      </p:sp>
      <p:cxnSp>
        <p:nvCxnSpPr>
          <p:cNvPr id="43" name="Straight Connector 42">
            <a:extLst>
              <a:ext uri="{FF2B5EF4-FFF2-40B4-BE49-F238E27FC236}">
                <a16:creationId xmlns:a16="http://schemas.microsoft.com/office/drawing/2014/main" xmlns="" id="{D89A5211-FF42-8346-9B2A-20E7E7959CD2}"/>
              </a:ext>
            </a:extLst>
          </p:cNvPr>
          <p:cNvCxnSpPr>
            <a:cxnSpLocks/>
          </p:cNvCxnSpPr>
          <p:nvPr/>
        </p:nvCxnSpPr>
        <p:spPr>
          <a:xfrm>
            <a:off x="144857" y="1504203"/>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B11AE1E2-B005-0D45-B7DA-7526344751F6}"/>
              </a:ext>
            </a:extLst>
          </p:cNvPr>
          <p:cNvCxnSpPr>
            <a:cxnSpLocks/>
          </p:cNvCxnSpPr>
          <p:nvPr/>
        </p:nvCxnSpPr>
        <p:spPr>
          <a:xfrm>
            <a:off x="1908489" y="1500586"/>
            <a:ext cx="16913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5A0B627B-0444-5940-90AA-4707CBC168BB}"/>
              </a:ext>
            </a:extLst>
          </p:cNvPr>
          <p:cNvCxnSpPr>
            <a:cxnSpLocks/>
          </p:cNvCxnSpPr>
          <p:nvPr/>
        </p:nvCxnSpPr>
        <p:spPr>
          <a:xfrm>
            <a:off x="143938" y="1243710"/>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30EC93B6-2544-0B4F-A543-EFA6879DE4AE}"/>
              </a:ext>
            </a:extLst>
          </p:cNvPr>
          <p:cNvCxnSpPr>
            <a:cxnSpLocks/>
          </p:cNvCxnSpPr>
          <p:nvPr/>
        </p:nvCxnSpPr>
        <p:spPr>
          <a:xfrm>
            <a:off x="1912537" y="1240265"/>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6FE221D9-5C38-7948-B394-F560A936086F}"/>
              </a:ext>
            </a:extLst>
          </p:cNvPr>
          <p:cNvCxnSpPr>
            <a:cxnSpLocks/>
          </p:cNvCxnSpPr>
          <p:nvPr/>
        </p:nvCxnSpPr>
        <p:spPr>
          <a:xfrm>
            <a:off x="3710568" y="1499061"/>
            <a:ext cx="1689085" cy="1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6DA3BBC-DCF2-3147-A12F-796C3997DFF3}"/>
              </a:ext>
            </a:extLst>
          </p:cNvPr>
          <p:cNvCxnSpPr>
            <a:cxnSpLocks/>
          </p:cNvCxnSpPr>
          <p:nvPr/>
        </p:nvCxnSpPr>
        <p:spPr>
          <a:xfrm>
            <a:off x="3711806" y="1238739"/>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0BF28EFE-D485-C94A-8175-BE27655193B0}"/>
              </a:ext>
            </a:extLst>
          </p:cNvPr>
          <p:cNvCxnSpPr>
            <a:cxnSpLocks/>
          </p:cNvCxnSpPr>
          <p:nvPr/>
        </p:nvCxnSpPr>
        <p:spPr>
          <a:xfrm>
            <a:off x="5524521" y="1500505"/>
            <a:ext cx="1689085" cy="1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385A22B1-E1FE-0647-88BE-1A40A03E4DEB}"/>
              </a:ext>
            </a:extLst>
          </p:cNvPr>
          <p:cNvCxnSpPr>
            <a:cxnSpLocks/>
          </p:cNvCxnSpPr>
          <p:nvPr/>
        </p:nvCxnSpPr>
        <p:spPr>
          <a:xfrm>
            <a:off x="5528570" y="1240183"/>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5E9FC033-897E-1A45-9783-44301CBF81AC}"/>
              </a:ext>
            </a:extLst>
          </p:cNvPr>
          <p:cNvCxnSpPr>
            <a:cxnSpLocks/>
          </p:cNvCxnSpPr>
          <p:nvPr/>
        </p:nvCxnSpPr>
        <p:spPr>
          <a:xfrm>
            <a:off x="7331621" y="1501949"/>
            <a:ext cx="1689085" cy="1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E2FB9968-4F50-FF42-A93F-C2CB41F00F4D}"/>
              </a:ext>
            </a:extLst>
          </p:cNvPr>
          <p:cNvCxnSpPr>
            <a:cxnSpLocks/>
          </p:cNvCxnSpPr>
          <p:nvPr/>
        </p:nvCxnSpPr>
        <p:spPr>
          <a:xfrm>
            <a:off x="7328812" y="1241627"/>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B60C6329-2FC6-5A44-AFC2-B0B6AD9C2E24}"/>
              </a:ext>
            </a:extLst>
          </p:cNvPr>
          <p:cNvSpPr/>
          <p:nvPr/>
        </p:nvSpPr>
        <p:spPr>
          <a:xfrm>
            <a:off x="143938" y="4007216"/>
            <a:ext cx="1687328" cy="507831"/>
          </a:xfrm>
          <a:prstGeom prst="rect">
            <a:avLst/>
          </a:prstGeom>
        </p:spPr>
        <p:txBody>
          <a:bodyPr wrap="square">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Horticulture</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Off-Road Diesel Technologies</a:t>
            </a:r>
          </a:p>
        </p:txBody>
      </p:sp>
      <p:sp>
        <p:nvSpPr>
          <p:cNvPr id="46" name="TextBox 45">
            <a:extLst>
              <a:ext uri="{FF2B5EF4-FFF2-40B4-BE49-F238E27FC236}">
                <a16:creationId xmlns:a16="http://schemas.microsoft.com/office/drawing/2014/main" xmlns="" id="{B32D7ED4-DB4F-664F-98A5-ABDC96955BBE}"/>
              </a:ext>
            </a:extLst>
          </p:cNvPr>
          <p:cNvSpPr txBox="1"/>
          <p:nvPr/>
        </p:nvSpPr>
        <p:spPr>
          <a:xfrm>
            <a:off x="362722" y="3694378"/>
            <a:ext cx="1274516"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AGRICULTURE</a:t>
            </a:r>
          </a:p>
        </p:txBody>
      </p:sp>
      <p:cxnSp>
        <p:nvCxnSpPr>
          <p:cNvPr id="48" name="Straight Connector 47">
            <a:extLst>
              <a:ext uri="{FF2B5EF4-FFF2-40B4-BE49-F238E27FC236}">
                <a16:creationId xmlns:a16="http://schemas.microsoft.com/office/drawing/2014/main" xmlns="" id="{BE37CE39-1C13-0043-9552-50E70E728F4E}"/>
              </a:ext>
            </a:extLst>
          </p:cNvPr>
          <p:cNvCxnSpPr>
            <a:cxnSpLocks/>
          </p:cNvCxnSpPr>
          <p:nvPr/>
        </p:nvCxnSpPr>
        <p:spPr>
          <a:xfrm>
            <a:off x="147537" y="3952333"/>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A0239A8C-30F6-734A-B995-3DB1379B1D8C}"/>
              </a:ext>
            </a:extLst>
          </p:cNvPr>
          <p:cNvCxnSpPr>
            <a:cxnSpLocks/>
          </p:cNvCxnSpPr>
          <p:nvPr/>
        </p:nvCxnSpPr>
        <p:spPr>
          <a:xfrm>
            <a:off x="146617" y="3691840"/>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CC776BBA-81B9-F247-816E-47DE9A449BBC}"/>
              </a:ext>
            </a:extLst>
          </p:cNvPr>
          <p:cNvSpPr/>
          <p:nvPr/>
        </p:nvSpPr>
        <p:spPr>
          <a:xfrm>
            <a:off x="1969933" y="4013909"/>
            <a:ext cx="1629932" cy="507831"/>
          </a:xfrm>
          <a:prstGeom prst="rect">
            <a:avLst/>
          </a:prstGeom>
        </p:spPr>
        <p:txBody>
          <a:bodyPr wrap="square">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IC3 </a:t>
            </a:r>
            <a:r>
              <a:rPr lang="en-US" sz="900" dirty="0" err="1">
                <a:latin typeface="Arial" panose="020B0604020202020204" pitchFamily="34" charset="0"/>
                <a:cs typeface="Arial" panose="020B0604020202020204" pitchFamily="34" charset="0"/>
              </a:rPr>
              <a:t>Certiport</a:t>
            </a:r>
            <a:r>
              <a:rPr lang="en-US" sz="900" dirty="0">
                <a:latin typeface="Arial" panose="020B0604020202020204" pitchFamily="34" charset="0"/>
                <a:cs typeface="Arial" panose="020B0604020202020204" pitchFamily="34" charset="0"/>
              </a:rPr>
              <a:t> Digital Literacy</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3D Printing</a:t>
            </a:r>
          </a:p>
        </p:txBody>
      </p:sp>
      <p:sp>
        <p:nvSpPr>
          <p:cNvPr id="68" name="TextBox 67">
            <a:extLst>
              <a:ext uri="{FF2B5EF4-FFF2-40B4-BE49-F238E27FC236}">
                <a16:creationId xmlns:a16="http://schemas.microsoft.com/office/drawing/2014/main" xmlns="" id="{911A3DA1-F19E-D149-B20F-0997D2224A2F}"/>
              </a:ext>
            </a:extLst>
          </p:cNvPr>
          <p:cNvSpPr txBox="1"/>
          <p:nvPr/>
        </p:nvSpPr>
        <p:spPr>
          <a:xfrm>
            <a:off x="1980641" y="3694502"/>
            <a:ext cx="1562159"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DIGITAL LITERACY</a:t>
            </a:r>
          </a:p>
        </p:txBody>
      </p:sp>
      <p:cxnSp>
        <p:nvCxnSpPr>
          <p:cNvPr id="69" name="Straight Connector 68">
            <a:extLst>
              <a:ext uri="{FF2B5EF4-FFF2-40B4-BE49-F238E27FC236}">
                <a16:creationId xmlns:a16="http://schemas.microsoft.com/office/drawing/2014/main" xmlns="" id="{23D6C0A7-A4DA-514F-8240-0936A0114824}"/>
              </a:ext>
            </a:extLst>
          </p:cNvPr>
          <p:cNvCxnSpPr>
            <a:cxnSpLocks/>
          </p:cNvCxnSpPr>
          <p:nvPr/>
        </p:nvCxnSpPr>
        <p:spPr>
          <a:xfrm>
            <a:off x="1916131" y="3952457"/>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10A98309-AECF-614B-B132-157C62C253A9}"/>
              </a:ext>
            </a:extLst>
          </p:cNvPr>
          <p:cNvCxnSpPr>
            <a:cxnSpLocks/>
          </p:cNvCxnSpPr>
          <p:nvPr/>
        </p:nvCxnSpPr>
        <p:spPr>
          <a:xfrm>
            <a:off x="1915212" y="3691964"/>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B14AEF73-865D-F544-98C3-23CD76E93287}"/>
              </a:ext>
            </a:extLst>
          </p:cNvPr>
          <p:cNvSpPr/>
          <p:nvPr/>
        </p:nvSpPr>
        <p:spPr>
          <a:xfrm>
            <a:off x="3739452" y="4026304"/>
            <a:ext cx="4572000" cy="784830"/>
          </a:xfrm>
          <a:prstGeom prst="rect">
            <a:avLst/>
          </a:prstGeom>
        </p:spPr>
        <p:txBody>
          <a:bodyPr>
            <a:spAutoFit/>
          </a:bodyPr>
          <a:lstStyle/>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SMAW</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GMAW</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GTAW</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FCAW</a:t>
            </a:r>
          </a:p>
          <a:p>
            <a:pPr marL="214313" indent="-214313">
              <a:buFont typeface="Arial" panose="020B0604020202020204" pitchFamily="34" charset="0"/>
              <a:buChar char="•"/>
            </a:pPr>
            <a:r>
              <a:rPr lang="en-US" sz="900" dirty="0">
                <a:latin typeface="Arial" panose="020B0604020202020204" pitchFamily="34" charset="0"/>
                <a:cs typeface="Arial" panose="020B0604020202020204" pitchFamily="34" charset="0"/>
              </a:rPr>
              <a:t>Safety</a:t>
            </a:r>
          </a:p>
        </p:txBody>
      </p:sp>
      <p:sp>
        <p:nvSpPr>
          <p:cNvPr id="71" name="TextBox 70">
            <a:extLst>
              <a:ext uri="{FF2B5EF4-FFF2-40B4-BE49-F238E27FC236}">
                <a16:creationId xmlns:a16="http://schemas.microsoft.com/office/drawing/2014/main" xmlns="" id="{AD554A75-CFE7-8C4B-89DA-E9ECEA3B90EE}"/>
              </a:ext>
            </a:extLst>
          </p:cNvPr>
          <p:cNvSpPr txBox="1"/>
          <p:nvPr/>
        </p:nvSpPr>
        <p:spPr>
          <a:xfrm>
            <a:off x="4116064" y="3698608"/>
            <a:ext cx="902811" cy="276999"/>
          </a:xfrm>
          <a:prstGeom prst="rect">
            <a:avLst/>
          </a:prstGeom>
          <a:noFill/>
        </p:spPr>
        <p:txBody>
          <a:bodyPr wrap="none" rtlCol="0">
            <a:spAutoFit/>
          </a:bodyPr>
          <a:lstStyle/>
          <a:p>
            <a:pPr algn="ctr"/>
            <a:r>
              <a:rPr lang="id-ID" sz="1200" dirty="0">
                <a:solidFill>
                  <a:srgbClr val="4C90CA"/>
                </a:solidFill>
                <a:latin typeface="Arial" panose="020B0604020202020204" pitchFamily="34" charset="0"/>
                <a:ea typeface="Helvetica Neue Medium" panose="02000503000000020004" pitchFamily="2" charset="0"/>
                <a:cs typeface="Arial" panose="020B0604020202020204" pitchFamily="34" charset="0"/>
              </a:rPr>
              <a:t>WELDING</a:t>
            </a:r>
          </a:p>
        </p:txBody>
      </p:sp>
      <p:cxnSp>
        <p:nvCxnSpPr>
          <p:cNvPr id="72" name="Straight Connector 71">
            <a:extLst>
              <a:ext uri="{FF2B5EF4-FFF2-40B4-BE49-F238E27FC236}">
                <a16:creationId xmlns:a16="http://schemas.microsoft.com/office/drawing/2014/main" xmlns="" id="{A27EC4C4-E999-AC48-9FE9-F00B6561013F}"/>
              </a:ext>
            </a:extLst>
          </p:cNvPr>
          <p:cNvCxnSpPr>
            <a:cxnSpLocks/>
          </p:cNvCxnSpPr>
          <p:nvPr/>
        </p:nvCxnSpPr>
        <p:spPr>
          <a:xfrm>
            <a:off x="3708163" y="3956562"/>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91D5C2B1-FD38-264A-BDFB-FEF4715CA2E2}"/>
              </a:ext>
            </a:extLst>
          </p:cNvPr>
          <p:cNvCxnSpPr>
            <a:cxnSpLocks/>
          </p:cNvCxnSpPr>
          <p:nvPr/>
        </p:nvCxnSpPr>
        <p:spPr>
          <a:xfrm>
            <a:off x="3707243" y="3696069"/>
            <a:ext cx="16873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F8A53BAD-0D09-8C4F-BD75-EF80567BE67F}"/>
              </a:ext>
            </a:extLst>
          </p:cNvPr>
          <p:cNvCxnSpPr/>
          <p:nvPr/>
        </p:nvCxnSpPr>
        <p:spPr>
          <a:xfrm>
            <a:off x="2275646" y="242047"/>
            <a:ext cx="0" cy="78665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xmlns="" id="{849D855F-4D37-F442-A761-E96B232D15C8}"/>
              </a:ext>
            </a:extLst>
          </p:cNvPr>
          <p:cNvPicPr>
            <a:picLocks noChangeAspect="1"/>
          </p:cNvPicPr>
          <p:nvPr/>
        </p:nvPicPr>
        <p:blipFill>
          <a:blip r:embed="rId3"/>
          <a:stretch>
            <a:fillRect/>
          </a:stretch>
        </p:blipFill>
        <p:spPr>
          <a:xfrm>
            <a:off x="1119120" y="167845"/>
            <a:ext cx="907829" cy="907829"/>
          </a:xfrm>
          <a:prstGeom prst="rect">
            <a:avLst/>
          </a:prstGeom>
        </p:spPr>
      </p:pic>
    </p:spTree>
    <p:extLst>
      <p:ext uri="{BB962C8B-B14F-4D97-AF65-F5344CB8AC3E}">
        <p14:creationId xmlns:p14="http://schemas.microsoft.com/office/powerpoint/2010/main" val="277139627"/>
      </p:ext>
    </p:extLst>
  </p:cSld>
  <p:clrMapOvr>
    <a:masterClrMapping/>
  </p:clrMapOvr>
  <mc:AlternateContent xmlns:mc="http://schemas.openxmlformats.org/markup-compatibility/2006" xmlns:p14="http://schemas.microsoft.com/office/powerpoint/2010/main">
    <mc:Choice Requires="p14">
      <p:transition spd="med" p14:dur="700" advTm="11519">
        <p:fade/>
      </p:transition>
    </mc:Choice>
    <mc:Fallback xmlns="">
      <p:transition spd="med" advTm="1151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F20DB780-DEA5-4F46-A9D7-1AFE3FAC6E8D}"/>
              </a:ext>
            </a:extLst>
          </p:cNvPr>
          <p:cNvCxnSpPr>
            <a:cxnSpLocks/>
          </p:cNvCxnSpPr>
          <p:nvPr/>
        </p:nvCxnSpPr>
        <p:spPr>
          <a:xfrm>
            <a:off x="0" y="609371"/>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xmlns="" id="{CCADA127-D53C-924A-8BCF-1B8EA201E623}"/>
              </a:ext>
            </a:extLst>
          </p:cNvPr>
          <p:cNvSpPr/>
          <p:nvPr/>
        </p:nvSpPr>
        <p:spPr>
          <a:xfrm>
            <a:off x="1523926" y="4104350"/>
            <a:ext cx="1400992" cy="861026"/>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172" name="Rectangle 171">
            <a:extLst>
              <a:ext uri="{FF2B5EF4-FFF2-40B4-BE49-F238E27FC236}">
                <a16:creationId xmlns:a16="http://schemas.microsoft.com/office/drawing/2014/main" xmlns="" id="{6BFFE034-954F-D54B-A5BF-36B847EF085B}"/>
              </a:ext>
            </a:extLst>
          </p:cNvPr>
          <p:cNvSpPr/>
          <p:nvPr/>
        </p:nvSpPr>
        <p:spPr>
          <a:xfrm>
            <a:off x="58121" y="3430967"/>
            <a:ext cx="1400992" cy="1070429"/>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91" name="Rectangle 90">
            <a:extLst>
              <a:ext uri="{FF2B5EF4-FFF2-40B4-BE49-F238E27FC236}">
                <a16:creationId xmlns:a16="http://schemas.microsoft.com/office/drawing/2014/main" xmlns="" id="{0098D32E-F713-2C49-9081-6F055259E9A2}"/>
              </a:ext>
            </a:extLst>
          </p:cNvPr>
          <p:cNvSpPr/>
          <p:nvPr/>
        </p:nvSpPr>
        <p:spPr bwMode="auto">
          <a:xfrm>
            <a:off x="0" y="-1910"/>
            <a:ext cx="9144000" cy="597695"/>
          </a:xfrm>
          <a:prstGeom prst="rect">
            <a:avLst/>
          </a:prstGeom>
          <a:solidFill>
            <a:srgbClr val="00B0F0"/>
          </a:solidFill>
          <a:ln w="3175" cap="flat" cmpd="sng" algn="ctr">
            <a:noFill/>
            <a:prstDash val="solid"/>
            <a:round/>
            <a:headEnd type="none" w="med" len="med"/>
            <a:tailEnd type="none" w="med" len="med"/>
          </a:ln>
          <a:effectLst/>
        </p:spPr>
        <p:txBody>
          <a:bodyPr vert="horz" wrap="none" lIns="0" tIns="0" rIns="30479" bIns="0" numCol="1" rtlCol="0" anchor="ctr" anchorCtr="0" compatLnSpc="1">
            <a:prstTxWarp prst="textNoShape">
              <a:avLst/>
            </a:prstTxWarp>
          </a:bodyPr>
          <a:lstStyle/>
          <a:p>
            <a:pPr marL="29766" algn="ctr" fontAlgn="base">
              <a:spcBef>
                <a:spcPts val="750"/>
              </a:spcBef>
              <a:spcAft>
                <a:spcPct val="0"/>
              </a:spcAft>
            </a:pPr>
            <a:endParaRPr lang="en-US" sz="1500" b="1">
              <a:solidFill>
                <a:srgbClr val="00B0F0"/>
              </a:solidFill>
              <a:latin typeface="Arial" charset="0"/>
              <a:sym typeface="Arial Bold Italic" pitchFamily="34" charset="0"/>
            </a:endParaRPr>
          </a:p>
        </p:txBody>
      </p:sp>
      <p:sp>
        <p:nvSpPr>
          <p:cNvPr id="92" name="Rectangle 2">
            <a:extLst>
              <a:ext uri="{FF2B5EF4-FFF2-40B4-BE49-F238E27FC236}">
                <a16:creationId xmlns:a16="http://schemas.microsoft.com/office/drawing/2014/main" xmlns="" id="{0808BCFF-F5CF-0844-9BBD-10B3852B54AB}"/>
              </a:ext>
            </a:extLst>
          </p:cNvPr>
          <p:cNvSpPr txBox="1">
            <a:spLocks noChangeArrowheads="1"/>
          </p:cNvSpPr>
          <p:nvPr/>
        </p:nvSpPr>
        <p:spPr bwMode="auto">
          <a:xfrm>
            <a:off x="2964043" y="163441"/>
            <a:ext cx="4997993" cy="35956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630" tIns="36818" rIns="73630" bIns="36818" numCol="1" anchor="b" anchorCtr="0" compatLnSpc="1">
            <a:prstTxWarp prst="textNoShape">
              <a:avLst/>
            </a:prstTxWarp>
          </a:bodyPr>
          <a:lstStyle>
            <a:lvl1pPr algn="l" rtl="0" eaLnBrk="0" fontAlgn="base" hangingPunct="0">
              <a:lnSpc>
                <a:spcPct val="90000"/>
              </a:lnSpc>
              <a:spcBef>
                <a:spcPct val="30000"/>
              </a:spcBef>
              <a:spcAft>
                <a:spcPct val="0"/>
              </a:spcAft>
              <a:defRPr sz="2000" b="1">
                <a:solidFill>
                  <a:schemeClr val="tx2"/>
                </a:solidFill>
                <a:latin typeface="+mj-lt"/>
                <a:ea typeface="+mj-ea"/>
                <a:cs typeface="+mj-cs"/>
              </a:defRPr>
            </a:lvl1pPr>
            <a:lvl2pPr algn="l" rtl="0" eaLnBrk="0" fontAlgn="base" hangingPunct="0">
              <a:lnSpc>
                <a:spcPct val="90000"/>
              </a:lnSpc>
              <a:spcBef>
                <a:spcPct val="30000"/>
              </a:spcBef>
              <a:spcAft>
                <a:spcPct val="0"/>
              </a:spcAft>
              <a:defRPr sz="2000" b="1">
                <a:solidFill>
                  <a:schemeClr val="tx2"/>
                </a:solidFill>
                <a:latin typeface="Arial" charset="0"/>
              </a:defRPr>
            </a:lvl2pPr>
            <a:lvl3pPr algn="l" rtl="0" eaLnBrk="0" fontAlgn="base" hangingPunct="0">
              <a:lnSpc>
                <a:spcPct val="90000"/>
              </a:lnSpc>
              <a:spcBef>
                <a:spcPct val="30000"/>
              </a:spcBef>
              <a:spcAft>
                <a:spcPct val="0"/>
              </a:spcAft>
              <a:defRPr sz="2000" b="1">
                <a:solidFill>
                  <a:schemeClr val="tx2"/>
                </a:solidFill>
                <a:latin typeface="Arial" charset="0"/>
              </a:defRPr>
            </a:lvl3pPr>
            <a:lvl4pPr algn="l" rtl="0" eaLnBrk="0" fontAlgn="base" hangingPunct="0">
              <a:lnSpc>
                <a:spcPct val="90000"/>
              </a:lnSpc>
              <a:spcBef>
                <a:spcPct val="30000"/>
              </a:spcBef>
              <a:spcAft>
                <a:spcPct val="0"/>
              </a:spcAft>
              <a:defRPr sz="2000" b="1">
                <a:solidFill>
                  <a:schemeClr val="tx2"/>
                </a:solidFill>
                <a:latin typeface="Arial" charset="0"/>
              </a:defRPr>
            </a:lvl4pPr>
            <a:lvl5pPr algn="l" rtl="0" eaLnBrk="0" fontAlgn="base" hangingPunct="0">
              <a:lnSpc>
                <a:spcPct val="90000"/>
              </a:lnSpc>
              <a:spcBef>
                <a:spcPct val="30000"/>
              </a:spcBef>
              <a:spcAft>
                <a:spcPct val="0"/>
              </a:spcAft>
              <a:defRPr sz="2000" b="1">
                <a:solidFill>
                  <a:schemeClr val="tx2"/>
                </a:solidFill>
                <a:latin typeface="Arial" charset="0"/>
              </a:defRPr>
            </a:lvl5pPr>
            <a:lvl6pPr marL="457200" algn="l" rtl="0" fontAlgn="base">
              <a:lnSpc>
                <a:spcPct val="90000"/>
              </a:lnSpc>
              <a:spcBef>
                <a:spcPct val="30000"/>
              </a:spcBef>
              <a:spcAft>
                <a:spcPct val="0"/>
              </a:spcAft>
              <a:defRPr sz="2000" b="1">
                <a:solidFill>
                  <a:schemeClr val="tx2"/>
                </a:solidFill>
                <a:latin typeface="Arial" charset="0"/>
              </a:defRPr>
            </a:lvl6pPr>
            <a:lvl7pPr marL="914400" algn="l" rtl="0" fontAlgn="base">
              <a:lnSpc>
                <a:spcPct val="90000"/>
              </a:lnSpc>
              <a:spcBef>
                <a:spcPct val="30000"/>
              </a:spcBef>
              <a:spcAft>
                <a:spcPct val="0"/>
              </a:spcAft>
              <a:defRPr sz="2000" b="1">
                <a:solidFill>
                  <a:schemeClr val="tx2"/>
                </a:solidFill>
                <a:latin typeface="Arial" charset="0"/>
              </a:defRPr>
            </a:lvl7pPr>
            <a:lvl8pPr marL="1371600" algn="l" rtl="0" fontAlgn="base">
              <a:lnSpc>
                <a:spcPct val="90000"/>
              </a:lnSpc>
              <a:spcBef>
                <a:spcPct val="30000"/>
              </a:spcBef>
              <a:spcAft>
                <a:spcPct val="0"/>
              </a:spcAft>
              <a:defRPr sz="2000" b="1">
                <a:solidFill>
                  <a:schemeClr val="tx2"/>
                </a:solidFill>
                <a:latin typeface="Arial" charset="0"/>
              </a:defRPr>
            </a:lvl8pPr>
            <a:lvl9pPr marL="1828800" algn="l" rtl="0" fontAlgn="base">
              <a:lnSpc>
                <a:spcPct val="90000"/>
              </a:lnSpc>
              <a:spcBef>
                <a:spcPct val="30000"/>
              </a:spcBef>
              <a:spcAft>
                <a:spcPct val="0"/>
              </a:spcAft>
              <a:defRPr sz="2000" b="1">
                <a:solidFill>
                  <a:schemeClr val="tx2"/>
                </a:solidFill>
                <a:latin typeface="Arial" charset="0"/>
              </a:defRPr>
            </a:lvl9pPr>
          </a:lstStyle>
          <a:p>
            <a:r>
              <a:rPr lang="en-US" altLang="en-US" sz="1800" b="0" kern="0" dirty="0">
                <a:solidFill>
                  <a:prstClr val="white"/>
                </a:solidFill>
                <a:latin typeface="Calibri" panose="020F0502020204030204"/>
              </a:rPr>
              <a:t>|  Leadership Schools &amp; Certification Centers</a:t>
            </a:r>
          </a:p>
        </p:txBody>
      </p:sp>
      <p:pic>
        <p:nvPicPr>
          <p:cNvPr id="93" name="Picture 92">
            <a:extLst>
              <a:ext uri="{FF2B5EF4-FFF2-40B4-BE49-F238E27FC236}">
                <a16:creationId xmlns:a16="http://schemas.microsoft.com/office/drawing/2014/main" xmlns="" id="{EFC454A5-5023-DE43-830E-02088D2D4513}"/>
              </a:ext>
            </a:extLst>
          </p:cNvPr>
          <p:cNvPicPr>
            <a:picLocks noChangeAspect="1"/>
          </p:cNvPicPr>
          <p:nvPr/>
        </p:nvPicPr>
        <p:blipFill>
          <a:blip r:embed="rId3"/>
          <a:stretch>
            <a:fillRect/>
          </a:stretch>
        </p:blipFill>
        <p:spPr>
          <a:xfrm>
            <a:off x="2334513" y="98303"/>
            <a:ext cx="587696" cy="586451"/>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xmlns="" id="{CAA48BB2-0575-7A48-9C51-DEC102E09B64}"/>
              </a:ext>
            </a:extLst>
          </p:cNvPr>
          <p:cNvSpPr/>
          <p:nvPr/>
        </p:nvSpPr>
        <p:spPr bwMode="auto">
          <a:xfrm>
            <a:off x="1250276" y="773906"/>
            <a:ext cx="6858000" cy="4514565"/>
          </a:xfrm>
          <a:prstGeom prst="rect">
            <a:avLst/>
          </a:prstGeom>
          <a:noFill/>
          <a:ln w="3175" cap="flat" cmpd="sng" algn="ctr">
            <a:noFill/>
            <a:prstDash val="solid"/>
            <a:round/>
            <a:headEnd type="none" w="med" len="med"/>
            <a:tailEnd type="none" w="med" len="med"/>
          </a:ln>
          <a:effectLst/>
        </p:spPr>
        <p:txBody>
          <a:bodyPr vert="horz" wrap="none" lIns="0" tIns="0" rIns="30479" bIns="0" numCol="1" rtlCol="0" anchor="ctr" anchorCtr="0" compatLnSpc="1">
            <a:prstTxWarp prst="textNoShape">
              <a:avLst/>
            </a:prstTxWarp>
          </a:bodyPr>
          <a:lstStyle/>
          <a:p>
            <a:pPr marL="29766" algn="ctr" fontAlgn="base">
              <a:spcBef>
                <a:spcPts val="750"/>
              </a:spcBef>
              <a:spcAft>
                <a:spcPct val="0"/>
              </a:spcAft>
            </a:pPr>
            <a:endParaRPr lang="en-US" sz="1500" b="1">
              <a:solidFill>
                <a:prstClr val="white"/>
              </a:solidFill>
              <a:latin typeface="Arial" charset="0"/>
              <a:sym typeface="Arial Bold Italic" pitchFamily="34" charset="0"/>
            </a:endParaRPr>
          </a:p>
        </p:txBody>
      </p:sp>
      <p:grpSp>
        <p:nvGrpSpPr>
          <p:cNvPr id="79" name="Group 78">
            <a:extLst>
              <a:ext uri="{FF2B5EF4-FFF2-40B4-BE49-F238E27FC236}">
                <a16:creationId xmlns:a16="http://schemas.microsoft.com/office/drawing/2014/main" xmlns="" id="{2568F717-6832-5F48-AE7B-A92047FED289}"/>
              </a:ext>
            </a:extLst>
          </p:cNvPr>
          <p:cNvGrpSpPr/>
          <p:nvPr/>
        </p:nvGrpSpPr>
        <p:grpSpPr>
          <a:xfrm>
            <a:off x="1503448" y="4213385"/>
            <a:ext cx="1226438" cy="752475"/>
            <a:chOff x="-2241370" y="4737100"/>
            <a:chExt cx="1635251" cy="1003300"/>
          </a:xfrm>
        </p:grpSpPr>
        <p:sp>
          <p:nvSpPr>
            <p:cNvPr id="80" name="Rectangle 74">
              <a:extLst>
                <a:ext uri="{FF2B5EF4-FFF2-40B4-BE49-F238E27FC236}">
                  <a16:creationId xmlns:a16="http://schemas.microsoft.com/office/drawing/2014/main" xmlns="" id="{D36FA643-80E3-164D-9AAB-08B1BA5E8507}"/>
                </a:ext>
              </a:extLst>
            </p:cNvPr>
            <p:cNvSpPr>
              <a:spLocks noChangeArrowheads="1"/>
            </p:cNvSpPr>
            <p:nvPr/>
          </p:nvSpPr>
          <p:spPr bwMode="auto">
            <a:xfrm>
              <a:off x="-2241370" y="4737100"/>
              <a:ext cx="1503363" cy="1003300"/>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pPr>
              <a:endParaRPr lang="en-US" altLang="en-US">
                <a:solidFill>
                  <a:prstClr val="black"/>
                </a:solidFill>
                <a:latin typeface="Calibri" panose="020F0502020204030204"/>
              </a:endParaRPr>
            </a:p>
          </p:txBody>
        </p:sp>
        <p:sp>
          <p:nvSpPr>
            <p:cNvPr id="81" name="Title 1">
              <a:extLst>
                <a:ext uri="{FF2B5EF4-FFF2-40B4-BE49-F238E27FC236}">
                  <a16:creationId xmlns:a16="http://schemas.microsoft.com/office/drawing/2014/main" xmlns="" id="{2176820A-719A-C14A-B42E-7BC5BEFEB6C7}"/>
                </a:ext>
              </a:extLst>
            </p:cNvPr>
            <p:cNvSpPr txBox="1">
              <a:spLocks/>
            </p:cNvSpPr>
            <p:nvPr/>
          </p:nvSpPr>
          <p:spPr bwMode="auto">
            <a:xfrm>
              <a:off x="-1713330" y="5199824"/>
              <a:ext cx="667562" cy="153765"/>
            </a:xfrm>
            <a:prstGeom prst="rect">
              <a:avLst/>
            </a:prstGeom>
            <a:noFill/>
            <a:ln w="127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p>
              <a:pPr algn="ctr">
                <a:buClr>
                  <a:srgbClr val="000000"/>
                </a:buClr>
                <a:buSzPct val="100000"/>
              </a:pPr>
              <a:r>
                <a:rPr lang="en-GB" altLang="en-US" sz="900" dirty="0">
                  <a:solidFill>
                    <a:prstClr val="black"/>
                  </a:solidFill>
                  <a:latin typeface="Calibri" panose="020F0502020204030204"/>
                </a:rPr>
                <a:t>Hawaii</a:t>
              </a:r>
            </a:p>
          </p:txBody>
        </p:sp>
        <p:grpSp>
          <p:nvGrpSpPr>
            <p:cNvPr id="82" name="Group 66">
              <a:extLst>
                <a:ext uri="{FF2B5EF4-FFF2-40B4-BE49-F238E27FC236}">
                  <a16:creationId xmlns:a16="http://schemas.microsoft.com/office/drawing/2014/main" xmlns="" id="{B11BA136-30D1-C746-8116-6C7C81015AC3}"/>
                </a:ext>
              </a:extLst>
            </p:cNvPr>
            <p:cNvGrpSpPr>
              <a:grpSpLocks/>
            </p:cNvGrpSpPr>
            <p:nvPr/>
          </p:nvGrpSpPr>
          <p:grpSpPr bwMode="auto">
            <a:xfrm>
              <a:off x="-1980894" y="4804856"/>
              <a:ext cx="1374775" cy="793750"/>
              <a:chOff x="2217965" y="5874544"/>
              <a:chExt cx="1375341" cy="795337"/>
            </a:xfrm>
          </p:grpSpPr>
          <p:sp>
            <p:nvSpPr>
              <p:cNvPr id="83" name="Freeform 82">
                <a:extLst>
                  <a:ext uri="{FF2B5EF4-FFF2-40B4-BE49-F238E27FC236}">
                    <a16:creationId xmlns:a16="http://schemas.microsoft.com/office/drawing/2014/main" xmlns="" id="{726256AB-9096-8740-AE08-A3916219F63D}"/>
                  </a:ext>
                </a:extLst>
              </p:cNvPr>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84" name="Freeform 83">
                <a:extLst>
                  <a:ext uri="{FF2B5EF4-FFF2-40B4-BE49-F238E27FC236}">
                    <a16:creationId xmlns:a16="http://schemas.microsoft.com/office/drawing/2014/main" xmlns="" id="{E97033C8-0ED3-5642-A5B9-61C7231E6A83}"/>
                  </a:ext>
                </a:extLst>
              </p:cNvPr>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85" name="Freeform 84">
                <a:extLst>
                  <a:ext uri="{FF2B5EF4-FFF2-40B4-BE49-F238E27FC236}">
                    <a16:creationId xmlns:a16="http://schemas.microsoft.com/office/drawing/2014/main" xmlns="" id="{56533C4A-F591-B944-9292-545CEFE909F3}"/>
                  </a:ext>
                </a:extLst>
              </p:cNvPr>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86" name="Freeform 85">
                <a:extLst>
                  <a:ext uri="{FF2B5EF4-FFF2-40B4-BE49-F238E27FC236}">
                    <a16:creationId xmlns:a16="http://schemas.microsoft.com/office/drawing/2014/main" xmlns="" id="{0AB328E5-3AAB-7149-92AC-19ABDDD3D04C}"/>
                  </a:ext>
                </a:extLst>
              </p:cNvPr>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87" name="Freeform 86">
                <a:extLst>
                  <a:ext uri="{FF2B5EF4-FFF2-40B4-BE49-F238E27FC236}">
                    <a16:creationId xmlns:a16="http://schemas.microsoft.com/office/drawing/2014/main" xmlns="" id="{58A24378-D15B-3C4B-9472-3F95ACF955E3}"/>
                  </a:ext>
                </a:extLst>
              </p:cNvPr>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88" name="Freeform 87">
                <a:extLst>
                  <a:ext uri="{FF2B5EF4-FFF2-40B4-BE49-F238E27FC236}">
                    <a16:creationId xmlns:a16="http://schemas.microsoft.com/office/drawing/2014/main" xmlns="" id="{FC94FF99-4076-3347-B75C-2302216C6655}"/>
                  </a:ext>
                </a:extLst>
              </p:cNvPr>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89" name="Freeform 88">
                <a:extLst>
                  <a:ext uri="{FF2B5EF4-FFF2-40B4-BE49-F238E27FC236}">
                    <a16:creationId xmlns:a16="http://schemas.microsoft.com/office/drawing/2014/main" xmlns="" id="{8478679A-4094-7643-8EF6-DAB86395C667}"/>
                  </a:ext>
                </a:extLst>
              </p:cNvPr>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90" name="Freeform 89">
                <a:extLst>
                  <a:ext uri="{FF2B5EF4-FFF2-40B4-BE49-F238E27FC236}">
                    <a16:creationId xmlns:a16="http://schemas.microsoft.com/office/drawing/2014/main" xmlns="" id="{95F6764B-771E-4849-A5FE-96788B48D65D}"/>
                  </a:ext>
                </a:extLst>
              </p:cNvPr>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grpSp>
      <p:sp>
        <p:nvSpPr>
          <p:cNvPr id="185" name="TextBox 184">
            <a:extLst>
              <a:ext uri="{FF2B5EF4-FFF2-40B4-BE49-F238E27FC236}">
                <a16:creationId xmlns:a16="http://schemas.microsoft.com/office/drawing/2014/main" xmlns="" id="{FC21DF41-D024-BE41-B1E3-4D47888434F2}"/>
              </a:ext>
            </a:extLst>
          </p:cNvPr>
          <p:cNvSpPr txBox="1"/>
          <p:nvPr/>
        </p:nvSpPr>
        <p:spPr>
          <a:xfrm>
            <a:off x="8669365" y="4945030"/>
            <a:ext cx="447203" cy="173124"/>
          </a:xfrm>
          <a:prstGeom prst="rect">
            <a:avLst/>
          </a:prstGeom>
          <a:noFill/>
        </p:spPr>
        <p:txBody>
          <a:bodyPr wrap="square" rtlCol="0">
            <a:spAutoFit/>
          </a:bodyPr>
          <a:lstStyle/>
          <a:p>
            <a:r>
              <a:rPr lang="en-US" sz="525" dirty="0">
                <a:solidFill>
                  <a:prstClr val="black">
                    <a:lumMod val="50000"/>
                    <a:lumOff val="50000"/>
                  </a:prstClr>
                </a:solidFill>
                <a:latin typeface="Calibri" panose="020F0502020204030204"/>
              </a:rPr>
              <a:t>10-2019</a:t>
            </a:r>
          </a:p>
        </p:txBody>
      </p:sp>
      <p:cxnSp>
        <p:nvCxnSpPr>
          <p:cNvPr id="192" name="Straight Connector 191">
            <a:extLst>
              <a:ext uri="{FF2B5EF4-FFF2-40B4-BE49-F238E27FC236}">
                <a16:creationId xmlns:a16="http://schemas.microsoft.com/office/drawing/2014/main" xmlns="" id="{848D1C41-F45D-4747-8652-DA6DF415D2E8}"/>
              </a:ext>
            </a:extLst>
          </p:cNvPr>
          <p:cNvCxnSpPr/>
          <p:nvPr/>
        </p:nvCxnSpPr>
        <p:spPr>
          <a:xfrm>
            <a:off x="0" y="5112788"/>
            <a:ext cx="9144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xmlns="" id="{660F5757-A2A0-6849-B387-D245B39E83E2}"/>
              </a:ext>
            </a:extLst>
          </p:cNvPr>
          <p:cNvSpPr/>
          <p:nvPr/>
        </p:nvSpPr>
        <p:spPr>
          <a:xfrm>
            <a:off x="7630318" y="3810415"/>
            <a:ext cx="1400992" cy="1070429"/>
          </a:xfrm>
          <a:prstGeom prst="rect">
            <a:avLst/>
          </a:prstGeom>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latin typeface="Calibri" panose="020F0502020204030204"/>
            </a:endParaRPr>
          </a:p>
        </p:txBody>
      </p:sp>
      <p:grpSp>
        <p:nvGrpSpPr>
          <p:cNvPr id="194" name="Group 4">
            <a:extLst>
              <a:ext uri="{FF2B5EF4-FFF2-40B4-BE49-F238E27FC236}">
                <a16:creationId xmlns:a16="http://schemas.microsoft.com/office/drawing/2014/main" xmlns="" id="{37E085A2-8B8C-BF44-AE2B-4ABAA03F8335}"/>
              </a:ext>
            </a:extLst>
          </p:cNvPr>
          <p:cNvGrpSpPr>
            <a:grpSpLocks/>
          </p:cNvGrpSpPr>
          <p:nvPr/>
        </p:nvGrpSpPr>
        <p:grpSpPr bwMode="auto">
          <a:xfrm>
            <a:off x="7857212" y="4180101"/>
            <a:ext cx="1078719" cy="331056"/>
            <a:chOff x="1655" y="1862"/>
            <a:chExt cx="3871" cy="1188"/>
          </a:xfrm>
        </p:grpSpPr>
        <p:sp>
          <p:nvSpPr>
            <p:cNvPr id="204" name="Freeform 5">
              <a:extLst>
                <a:ext uri="{FF2B5EF4-FFF2-40B4-BE49-F238E27FC236}">
                  <a16:creationId xmlns:a16="http://schemas.microsoft.com/office/drawing/2014/main" xmlns="" id="{A2B052C2-CDC6-0D48-AC4B-1F613A2A582A}"/>
                </a:ext>
              </a:extLst>
            </p:cNvPr>
            <p:cNvSpPr>
              <a:spLocks/>
            </p:cNvSpPr>
            <p:nvPr/>
          </p:nvSpPr>
          <p:spPr bwMode="auto">
            <a:xfrm>
              <a:off x="1655" y="1862"/>
              <a:ext cx="3142" cy="1188"/>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chemeClr val="bg1">
                <a:lumMod val="95000"/>
              </a:schemeClr>
            </a:solidFill>
            <a:ln>
              <a:solidFill>
                <a:schemeClr val="tx1">
                  <a:lumMod val="65000"/>
                  <a:lumOff val="35000"/>
                </a:schemeClr>
              </a:solidFill>
              <a:headEnd/>
              <a:tailEnd/>
            </a:ln>
          </p:spPr>
          <p:style>
            <a:lnRef idx="2">
              <a:schemeClr val="dk1"/>
            </a:lnRef>
            <a:fillRef idx="1">
              <a:schemeClr val="lt1"/>
            </a:fillRef>
            <a:effectRef idx="0">
              <a:schemeClr val="dk1"/>
            </a:effectRef>
            <a:fontRef idx="minor">
              <a:schemeClr val="dk1"/>
            </a:fontRef>
          </p:style>
          <p:txBody>
            <a:bodyPr/>
            <a:lstStyle/>
            <a:p>
              <a:endParaRPr lang="zh-CN" altLang="en-US" kern="0" dirty="0">
                <a:solidFill>
                  <a:sysClr val="windowText" lastClr="000000"/>
                </a:solidFill>
                <a:latin typeface="Calibri" panose="020F0502020204030204"/>
                <a:ea typeface="等线" panose="02010600030101010101" pitchFamily="2" charset="-122"/>
              </a:endParaRPr>
            </a:p>
          </p:txBody>
        </p:sp>
        <p:sp>
          <p:nvSpPr>
            <p:cNvPr id="208" name="Freeform 7">
              <a:extLst>
                <a:ext uri="{FF2B5EF4-FFF2-40B4-BE49-F238E27FC236}">
                  <a16:creationId xmlns:a16="http://schemas.microsoft.com/office/drawing/2014/main" xmlns="" id="{DDE578F2-0C9F-7C49-8788-25ABE1346188}"/>
                </a:ext>
              </a:extLst>
            </p:cNvPr>
            <p:cNvSpPr>
              <a:spLocks/>
            </p:cNvSpPr>
            <p:nvPr/>
          </p:nvSpPr>
          <p:spPr bwMode="auto">
            <a:xfrm>
              <a:off x="4823" y="2544"/>
              <a:ext cx="599" cy="179"/>
            </a:xfrm>
            <a:custGeom>
              <a:avLst/>
              <a:gdLst>
                <a:gd name="T0" fmla="*/ 1193 w 2997"/>
                <a:gd name="T1" fmla="*/ 183 h 896"/>
                <a:gd name="T2" fmla="*/ 1035 w 2997"/>
                <a:gd name="T3" fmla="*/ 193 h 896"/>
                <a:gd name="T4" fmla="*/ 914 w 2997"/>
                <a:gd name="T5" fmla="*/ 289 h 896"/>
                <a:gd name="T6" fmla="*/ 727 w 2997"/>
                <a:gd name="T7" fmla="*/ 308 h 896"/>
                <a:gd name="T8" fmla="*/ 587 w 2997"/>
                <a:gd name="T9" fmla="*/ 385 h 896"/>
                <a:gd name="T10" fmla="*/ 457 w 2997"/>
                <a:gd name="T11" fmla="*/ 443 h 896"/>
                <a:gd name="T12" fmla="*/ 298 w 2997"/>
                <a:gd name="T13" fmla="*/ 482 h 896"/>
                <a:gd name="T14" fmla="*/ 121 w 2997"/>
                <a:gd name="T15" fmla="*/ 443 h 896"/>
                <a:gd name="T16" fmla="*/ 0 w 2997"/>
                <a:gd name="T17" fmla="*/ 453 h 896"/>
                <a:gd name="T18" fmla="*/ 0 w 2997"/>
                <a:gd name="T19" fmla="*/ 568 h 896"/>
                <a:gd name="T20" fmla="*/ 19 w 2997"/>
                <a:gd name="T21" fmla="*/ 674 h 896"/>
                <a:gd name="T22" fmla="*/ 112 w 2997"/>
                <a:gd name="T23" fmla="*/ 761 h 896"/>
                <a:gd name="T24" fmla="*/ 177 w 2997"/>
                <a:gd name="T25" fmla="*/ 819 h 896"/>
                <a:gd name="T26" fmla="*/ 297 w 2997"/>
                <a:gd name="T27" fmla="*/ 823 h 896"/>
                <a:gd name="T28" fmla="*/ 438 w 2997"/>
                <a:gd name="T29" fmla="*/ 896 h 896"/>
                <a:gd name="T30" fmla="*/ 578 w 2997"/>
                <a:gd name="T31" fmla="*/ 848 h 896"/>
                <a:gd name="T32" fmla="*/ 746 w 2997"/>
                <a:gd name="T33" fmla="*/ 771 h 896"/>
                <a:gd name="T34" fmla="*/ 951 w 2997"/>
                <a:gd name="T35" fmla="*/ 751 h 896"/>
                <a:gd name="T36" fmla="*/ 1100 w 2997"/>
                <a:gd name="T37" fmla="*/ 742 h 896"/>
                <a:gd name="T38" fmla="*/ 1268 w 2997"/>
                <a:gd name="T39" fmla="*/ 819 h 896"/>
                <a:gd name="T40" fmla="*/ 1398 w 2997"/>
                <a:gd name="T41" fmla="*/ 761 h 896"/>
                <a:gd name="T42" fmla="*/ 1538 w 2997"/>
                <a:gd name="T43" fmla="*/ 722 h 896"/>
                <a:gd name="T44" fmla="*/ 1669 w 2997"/>
                <a:gd name="T45" fmla="*/ 568 h 896"/>
                <a:gd name="T46" fmla="*/ 1808 w 2997"/>
                <a:gd name="T47" fmla="*/ 568 h 896"/>
                <a:gd name="T48" fmla="*/ 1967 w 2997"/>
                <a:gd name="T49" fmla="*/ 559 h 896"/>
                <a:gd name="T50" fmla="*/ 2023 w 2997"/>
                <a:gd name="T51" fmla="*/ 482 h 896"/>
                <a:gd name="T52" fmla="*/ 2023 w 2997"/>
                <a:gd name="T53" fmla="*/ 385 h 896"/>
                <a:gd name="T54" fmla="*/ 2153 w 2997"/>
                <a:gd name="T55" fmla="*/ 356 h 896"/>
                <a:gd name="T56" fmla="*/ 2265 w 2997"/>
                <a:gd name="T57" fmla="*/ 395 h 896"/>
                <a:gd name="T58" fmla="*/ 2331 w 2997"/>
                <a:gd name="T59" fmla="*/ 491 h 896"/>
                <a:gd name="T60" fmla="*/ 2442 w 2997"/>
                <a:gd name="T61" fmla="*/ 395 h 896"/>
                <a:gd name="T62" fmla="*/ 2545 w 2997"/>
                <a:gd name="T63" fmla="*/ 356 h 896"/>
                <a:gd name="T64" fmla="*/ 2625 w 2997"/>
                <a:gd name="T65" fmla="*/ 403 h 896"/>
                <a:gd name="T66" fmla="*/ 2655 w 2997"/>
                <a:gd name="T67" fmla="*/ 325 h 896"/>
                <a:gd name="T68" fmla="*/ 2759 w 2997"/>
                <a:gd name="T69" fmla="*/ 289 h 896"/>
                <a:gd name="T70" fmla="*/ 2787 w 2997"/>
                <a:gd name="T71" fmla="*/ 397 h 896"/>
                <a:gd name="T72" fmla="*/ 2997 w 2997"/>
                <a:gd name="T73" fmla="*/ 349 h 896"/>
                <a:gd name="T74" fmla="*/ 2895 w 2997"/>
                <a:gd name="T75" fmla="*/ 163 h 896"/>
                <a:gd name="T76" fmla="*/ 2715 w 2997"/>
                <a:gd name="T77" fmla="*/ 223 h 896"/>
                <a:gd name="T78" fmla="*/ 2545 w 2997"/>
                <a:gd name="T79" fmla="*/ 144 h 896"/>
                <a:gd name="T80" fmla="*/ 2386 w 2997"/>
                <a:gd name="T81" fmla="*/ 154 h 896"/>
                <a:gd name="T82" fmla="*/ 2284 w 2997"/>
                <a:gd name="T83" fmla="*/ 87 h 896"/>
                <a:gd name="T84" fmla="*/ 2023 w 2997"/>
                <a:gd name="T85" fmla="*/ 29 h 896"/>
                <a:gd name="T86" fmla="*/ 1827 w 2997"/>
                <a:gd name="T87" fmla="*/ 10 h 896"/>
                <a:gd name="T88" fmla="*/ 1585 w 2997"/>
                <a:gd name="T89" fmla="*/ 0 h 896"/>
                <a:gd name="T90" fmla="*/ 1380 w 2997"/>
                <a:gd name="T91" fmla="*/ 19 h 896"/>
                <a:gd name="T92" fmla="*/ 1296 w 2997"/>
                <a:gd name="T93" fmla="*/ 116 h 896"/>
                <a:gd name="T94" fmla="*/ 1193 w 2997"/>
                <a:gd name="T95" fmla="*/ 183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97" h="896">
                  <a:moveTo>
                    <a:pt x="1193" y="183"/>
                  </a:moveTo>
                  <a:lnTo>
                    <a:pt x="1035" y="193"/>
                  </a:lnTo>
                  <a:lnTo>
                    <a:pt x="914" y="289"/>
                  </a:lnTo>
                  <a:lnTo>
                    <a:pt x="727" y="308"/>
                  </a:lnTo>
                  <a:lnTo>
                    <a:pt x="587" y="385"/>
                  </a:lnTo>
                  <a:lnTo>
                    <a:pt x="457" y="443"/>
                  </a:lnTo>
                  <a:lnTo>
                    <a:pt x="298" y="482"/>
                  </a:lnTo>
                  <a:lnTo>
                    <a:pt x="121" y="443"/>
                  </a:lnTo>
                  <a:lnTo>
                    <a:pt x="0" y="453"/>
                  </a:lnTo>
                  <a:lnTo>
                    <a:pt x="0" y="568"/>
                  </a:lnTo>
                  <a:lnTo>
                    <a:pt x="19" y="674"/>
                  </a:lnTo>
                  <a:lnTo>
                    <a:pt x="112" y="761"/>
                  </a:lnTo>
                  <a:lnTo>
                    <a:pt x="177" y="819"/>
                  </a:lnTo>
                  <a:lnTo>
                    <a:pt x="297" y="823"/>
                  </a:lnTo>
                  <a:lnTo>
                    <a:pt x="438" y="896"/>
                  </a:lnTo>
                  <a:lnTo>
                    <a:pt x="578" y="848"/>
                  </a:lnTo>
                  <a:lnTo>
                    <a:pt x="746" y="771"/>
                  </a:lnTo>
                  <a:lnTo>
                    <a:pt x="951" y="751"/>
                  </a:lnTo>
                  <a:lnTo>
                    <a:pt x="1100" y="742"/>
                  </a:lnTo>
                  <a:lnTo>
                    <a:pt x="1268" y="819"/>
                  </a:lnTo>
                  <a:lnTo>
                    <a:pt x="1398" y="761"/>
                  </a:lnTo>
                  <a:lnTo>
                    <a:pt x="1538" y="722"/>
                  </a:lnTo>
                  <a:lnTo>
                    <a:pt x="1669" y="568"/>
                  </a:lnTo>
                  <a:lnTo>
                    <a:pt x="1808" y="568"/>
                  </a:lnTo>
                  <a:lnTo>
                    <a:pt x="1967" y="559"/>
                  </a:lnTo>
                  <a:lnTo>
                    <a:pt x="2023" y="482"/>
                  </a:lnTo>
                  <a:lnTo>
                    <a:pt x="2023" y="385"/>
                  </a:lnTo>
                  <a:lnTo>
                    <a:pt x="2153" y="356"/>
                  </a:lnTo>
                  <a:lnTo>
                    <a:pt x="2265" y="395"/>
                  </a:lnTo>
                  <a:lnTo>
                    <a:pt x="2331" y="491"/>
                  </a:lnTo>
                  <a:lnTo>
                    <a:pt x="2442" y="395"/>
                  </a:lnTo>
                  <a:lnTo>
                    <a:pt x="2545" y="356"/>
                  </a:lnTo>
                  <a:lnTo>
                    <a:pt x="2625" y="403"/>
                  </a:lnTo>
                  <a:lnTo>
                    <a:pt x="2655" y="325"/>
                  </a:lnTo>
                  <a:lnTo>
                    <a:pt x="2759" y="289"/>
                  </a:lnTo>
                  <a:lnTo>
                    <a:pt x="2787" y="397"/>
                  </a:lnTo>
                  <a:lnTo>
                    <a:pt x="2997" y="349"/>
                  </a:lnTo>
                  <a:lnTo>
                    <a:pt x="2895" y="163"/>
                  </a:lnTo>
                  <a:lnTo>
                    <a:pt x="2715" y="223"/>
                  </a:lnTo>
                  <a:lnTo>
                    <a:pt x="2545" y="144"/>
                  </a:lnTo>
                  <a:lnTo>
                    <a:pt x="2386" y="154"/>
                  </a:lnTo>
                  <a:lnTo>
                    <a:pt x="2284" y="87"/>
                  </a:lnTo>
                  <a:lnTo>
                    <a:pt x="2023" y="29"/>
                  </a:lnTo>
                  <a:lnTo>
                    <a:pt x="1827" y="10"/>
                  </a:lnTo>
                  <a:lnTo>
                    <a:pt x="1585" y="0"/>
                  </a:lnTo>
                  <a:lnTo>
                    <a:pt x="1380" y="19"/>
                  </a:lnTo>
                  <a:lnTo>
                    <a:pt x="1296" y="116"/>
                  </a:lnTo>
                  <a:lnTo>
                    <a:pt x="1193" y="183"/>
                  </a:lnTo>
                  <a:close/>
                </a:path>
              </a:pathLst>
            </a:custGeom>
            <a:solidFill>
              <a:schemeClr val="bg1">
                <a:lumMod val="85000"/>
              </a:schemeClr>
            </a:solidFill>
            <a:ln>
              <a:solidFill>
                <a:schemeClr val="tx1">
                  <a:lumMod val="65000"/>
                  <a:lumOff val="35000"/>
                </a:schemeClr>
              </a:solidFill>
              <a:headEnd/>
              <a:tailEnd/>
            </a:ln>
          </p:spPr>
          <p:style>
            <a:lnRef idx="2">
              <a:schemeClr val="dk1"/>
            </a:lnRef>
            <a:fillRef idx="1">
              <a:schemeClr val="lt1"/>
            </a:fillRef>
            <a:effectRef idx="0">
              <a:schemeClr val="dk1"/>
            </a:effectRef>
            <a:fontRef idx="minor">
              <a:schemeClr val="dk1"/>
            </a:fontRef>
          </p:style>
          <p:txBody>
            <a:bodyPr/>
            <a:lstStyle/>
            <a:p>
              <a:endParaRPr lang="zh-CN" altLang="en-US" kern="0">
                <a:solidFill>
                  <a:sysClr val="windowText" lastClr="000000"/>
                </a:solidFill>
                <a:latin typeface="Calibri" panose="020F0502020204030204"/>
                <a:ea typeface="等线" panose="02010600030101010101" pitchFamily="2" charset="-122"/>
              </a:endParaRPr>
            </a:p>
          </p:txBody>
        </p:sp>
        <p:sp>
          <p:nvSpPr>
            <p:cNvPr id="209" name="Freeform 8">
              <a:extLst>
                <a:ext uri="{FF2B5EF4-FFF2-40B4-BE49-F238E27FC236}">
                  <a16:creationId xmlns:a16="http://schemas.microsoft.com/office/drawing/2014/main" xmlns="" id="{E6B82972-F1F5-A84F-9BA9-3D300B42DD42}"/>
                </a:ext>
              </a:extLst>
            </p:cNvPr>
            <p:cNvSpPr>
              <a:spLocks/>
            </p:cNvSpPr>
            <p:nvPr/>
          </p:nvSpPr>
          <p:spPr bwMode="auto">
            <a:xfrm>
              <a:off x="5296" y="2170"/>
              <a:ext cx="180" cy="141"/>
            </a:xfrm>
            <a:custGeom>
              <a:avLst/>
              <a:gdLst>
                <a:gd name="T0" fmla="*/ 483 w 900"/>
                <a:gd name="T1" fmla="*/ 114 h 709"/>
                <a:gd name="T2" fmla="*/ 386 w 900"/>
                <a:gd name="T3" fmla="*/ 138 h 709"/>
                <a:gd name="T4" fmla="*/ 306 w 900"/>
                <a:gd name="T5" fmla="*/ 122 h 709"/>
                <a:gd name="T6" fmla="*/ 241 w 900"/>
                <a:gd name="T7" fmla="*/ 162 h 709"/>
                <a:gd name="T8" fmla="*/ 193 w 900"/>
                <a:gd name="T9" fmla="*/ 106 h 709"/>
                <a:gd name="T10" fmla="*/ 126 w 900"/>
                <a:gd name="T11" fmla="*/ 78 h 709"/>
                <a:gd name="T12" fmla="*/ 24 w 900"/>
                <a:gd name="T13" fmla="*/ 0 h 709"/>
                <a:gd name="T14" fmla="*/ 0 w 900"/>
                <a:gd name="T15" fmla="*/ 57 h 709"/>
                <a:gd name="T16" fmla="*/ 80 w 900"/>
                <a:gd name="T17" fmla="*/ 218 h 709"/>
                <a:gd name="T18" fmla="*/ 161 w 900"/>
                <a:gd name="T19" fmla="*/ 315 h 709"/>
                <a:gd name="T20" fmla="*/ 225 w 900"/>
                <a:gd name="T21" fmla="*/ 460 h 709"/>
                <a:gd name="T22" fmla="*/ 298 w 900"/>
                <a:gd name="T23" fmla="*/ 524 h 709"/>
                <a:gd name="T24" fmla="*/ 370 w 900"/>
                <a:gd name="T25" fmla="*/ 612 h 709"/>
                <a:gd name="T26" fmla="*/ 467 w 900"/>
                <a:gd name="T27" fmla="*/ 709 h 709"/>
                <a:gd name="T28" fmla="*/ 555 w 900"/>
                <a:gd name="T29" fmla="*/ 645 h 709"/>
                <a:gd name="T30" fmla="*/ 531 w 900"/>
                <a:gd name="T31" fmla="*/ 540 h 709"/>
                <a:gd name="T32" fmla="*/ 390 w 900"/>
                <a:gd name="T33" fmla="*/ 462 h 709"/>
                <a:gd name="T34" fmla="*/ 378 w 900"/>
                <a:gd name="T35" fmla="*/ 378 h 709"/>
                <a:gd name="T36" fmla="*/ 468 w 900"/>
                <a:gd name="T37" fmla="*/ 372 h 709"/>
                <a:gd name="T38" fmla="*/ 578 w 900"/>
                <a:gd name="T39" fmla="*/ 394 h 709"/>
                <a:gd name="T40" fmla="*/ 620 w 900"/>
                <a:gd name="T41" fmla="*/ 532 h 709"/>
                <a:gd name="T42" fmla="*/ 696 w 900"/>
                <a:gd name="T43" fmla="*/ 498 h 709"/>
                <a:gd name="T44" fmla="*/ 774 w 900"/>
                <a:gd name="T45" fmla="*/ 564 h 709"/>
                <a:gd name="T46" fmla="*/ 805 w 900"/>
                <a:gd name="T47" fmla="*/ 492 h 709"/>
                <a:gd name="T48" fmla="*/ 774 w 900"/>
                <a:gd name="T49" fmla="*/ 396 h 709"/>
                <a:gd name="T50" fmla="*/ 900 w 900"/>
                <a:gd name="T51" fmla="*/ 426 h 709"/>
                <a:gd name="T52" fmla="*/ 877 w 900"/>
                <a:gd name="T53" fmla="*/ 307 h 709"/>
                <a:gd name="T54" fmla="*/ 837 w 900"/>
                <a:gd name="T55" fmla="*/ 250 h 709"/>
                <a:gd name="T56" fmla="*/ 774 w 900"/>
                <a:gd name="T57" fmla="*/ 246 h 709"/>
                <a:gd name="T58" fmla="*/ 714 w 900"/>
                <a:gd name="T59" fmla="*/ 186 h 709"/>
                <a:gd name="T60" fmla="*/ 595 w 900"/>
                <a:gd name="T61" fmla="*/ 130 h 709"/>
                <a:gd name="T62" fmla="*/ 483 w 900"/>
                <a:gd name="T63" fmla="*/ 11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0" h="709">
                  <a:moveTo>
                    <a:pt x="483" y="114"/>
                  </a:moveTo>
                  <a:lnTo>
                    <a:pt x="386" y="138"/>
                  </a:lnTo>
                  <a:lnTo>
                    <a:pt x="306" y="122"/>
                  </a:lnTo>
                  <a:lnTo>
                    <a:pt x="241" y="162"/>
                  </a:lnTo>
                  <a:lnTo>
                    <a:pt x="193" y="106"/>
                  </a:lnTo>
                  <a:lnTo>
                    <a:pt x="126" y="78"/>
                  </a:lnTo>
                  <a:lnTo>
                    <a:pt x="24" y="0"/>
                  </a:lnTo>
                  <a:lnTo>
                    <a:pt x="0" y="57"/>
                  </a:lnTo>
                  <a:lnTo>
                    <a:pt x="80" y="218"/>
                  </a:lnTo>
                  <a:lnTo>
                    <a:pt x="161" y="315"/>
                  </a:lnTo>
                  <a:lnTo>
                    <a:pt x="225" y="460"/>
                  </a:lnTo>
                  <a:lnTo>
                    <a:pt x="298" y="524"/>
                  </a:lnTo>
                  <a:lnTo>
                    <a:pt x="370" y="612"/>
                  </a:lnTo>
                  <a:lnTo>
                    <a:pt x="467" y="709"/>
                  </a:lnTo>
                  <a:lnTo>
                    <a:pt x="555" y="645"/>
                  </a:lnTo>
                  <a:lnTo>
                    <a:pt x="531" y="540"/>
                  </a:lnTo>
                  <a:lnTo>
                    <a:pt x="390" y="462"/>
                  </a:lnTo>
                  <a:lnTo>
                    <a:pt x="378" y="378"/>
                  </a:lnTo>
                  <a:lnTo>
                    <a:pt x="468" y="372"/>
                  </a:lnTo>
                  <a:lnTo>
                    <a:pt x="578" y="394"/>
                  </a:lnTo>
                  <a:lnTo>
                    <a:pt x="620" y="532"/>
                  </a:lnTo>
                  <a:lnTo>
                    <a:pt x="696" y="498"/>
                  </a:lnTo>
                  <a:lnTo>
                    <a:pt x="774" y="564"/>
                  </a:lnTo>
                  <a:lnTo>
                    <a:pt x="805" y="492"/>
                  </a:lnTo>
                  <a:lnTo>
                    <a:pt x="774" y="396"/>
                  </a:lnTo>
                  <a:lnTo>
                    <a:pt x="900" y="426"/>
                  </a:lnTo>
                  <a:lnTo>
                    <a:pt x="877" y="307"/>
                  </a:lnTo>
                  <a:lnTo>
                    <a:pt x="837" y="250"/>
                  </a:lnTo>
                  <a:lnTo>
                    <a:pt x="774" y="246"/>
                  </a:lnTo>
                  <a:lnTo>
                    <a:pt x="714" y="186"/>
                  </a:lnTo>
                  <a:lnTo>
                    <a:pt x="595" y="130"/>
                  </a:lnTo>
                  <a:lnTo>
                    <a:pt x="483" y="114"/>
                  </a:lnTo>
                  <a:close/>
                </a:path>
              </a:pathLst>
            </a:custGeom>
            <a:ln>
              <a:solidFill>
                <a:schemeClr val="tx1">
                  <a:lumMod val="65000"/>
                  <a:lumOff val="35000"/>
                </a:schemeClr>
              </a:solidFill>
              <a:headEnd/>
              <a:tailEnd/>
            </a:ln>
          </p:spPr>
          <p:style>
            <a:lnRef idx="2">
              <a:schemeClr val="dk1"/>
            </a:lnRef>
            <a:fillRef idx="1">
              <a:schemeClr val="lt1"/>
            </a:fillRef>
            <a:effectRef idx="0">
              <a:schemeClr val="dk1"/>
            </a:effectRef>
            <a:fontRef idx="minor">
              <a:schemeClr val="dk1"/>
            </a:fontRef>
          </p:style>
          <p:txBody>
            <a:bodyPr/>
            <a:lstStyle/>
            <a:p>
              <a:endParaRPr lang="zh-CN" altLang="en-US" kern="0">
                <a:solidFill>
                  <a:sysClr val="windowText" lastClr="000000"/>
                </a:solidFill>
                <a:latin typeface="Calibri" panose="020F0502020204030204"/>
                <a:ea typeface="等线" panose="02010600030101010101" pitchFamily="2" charset="-122"/>
              </a:endParaRPr>
            </a:p>
          </p:txBody>
        </p:sp>
        <p:sp>
          <p:nvSpPr>
            <p:cNvPr id="210" name="Freeform 9">
              <a:extLst>
                <a:ext uri="{FF2B5EF4-FFF2-40B4-BE49-F238E27FC236}">
                  <a16:creationId xmlns:a16="http://schemas.microsoft.com/office/drawing/2014/main" xmlns="" id="{262F1EF5-865D-944E-960A-B290F4026D2E}"/>
                </a:ext>
              </a:extLst>
            </p:cNvPr>
            <p:cNvSpPr>
              <a:spLocks/>
            </p:cNvSpPr>
            <p:nvPr/>
          </p:nvSpPr>
          <p:spPr bwMode="auto">
            <a:xfrm>
              <a:off x="5300" y="2235"/>
              <a:ext cx="18" cy="37"/>
            </a:xfrm>
            <a:custGeom>
              <a:avLst/>
              <a:gdLst>
                <a:gd name="T0" fmla="*/ 69 w 89"/>
                <a:gd name="T1" fmla="*/ 0 h 183"/>
                <a:gd name="T2" fmla="*/ 0 w 89"/>
                <a:gd name="T3" fmla="*/ 32 h 183"/>
                <a:gd name="T4" fmla="*/ 0 w 89"/>
                <a:gd name="T5" fmla="*/ 134 h 183"/>
                <a:gd name="T6" fmla="*/ 48 w 89"/>
                <a:gd name="T7" fmla="*/ 183 h 183"/>
                <a:gd name="T8" fmla="*/ 89 w 89"/>
                <a:gd name="T9" fmla="*/ 110 h 183"/>
                <a:gd name="T10" fmla="*/ 69 w 89"/>
                <a:gd name="T11" fmla="*/ 0 h 183"/>
              </a:gdLst>
              <a:ahLst/>
              <a:cxnLst>
                <a:cxn ang="0">
                  <a:pos x="T0" y="T1"/>
                </a:cxn>
                <a:cxn ang="0">
                  <a:pos x="T2" y="T3"/>
                </a:cxn>
                <a:cxn ang="0">
                  <a:pos x="T4" y="T5"/>
                </a:cxn>
                <a:cxn ang="0">
                  <a:pos x="T6" y="T7"/>
                </a:cxn>
                <a:cxn ang="0">
                  <a:pos x="T8" y="T9"/>
                </a:cxn>
                <a:cxn ang="0">
                  <a:pos x="T10" y="T11"/>
                </a:cxn>
              </a:cxnLst>
              <a:rect l="0" t="0" r="r" b="b"/>
              <a:pathLst>
                <a:path w="89" h="183">
                  <a:moveTo>
                    <a:pt x="69" y="0"/>
                  </a:moveTo>
                  <a:lnTo>
                    <a:pt x="0" y="32"/>
                  </a:lnTo>
                  <a:lnTo>
                    <a:pt x="0" y="134"/>
                  </a:lnTo>
                  <a:lnTo>
                    <a:pt x="48" y="183"/>
                  </a:lnTo>
                  <a:lnTo>
                    <a:pt x="89" y="110"/>
                  </a:lnTo>
                  <a:lnTo>
                    <a:pt x="69" y="0"/>
                  </a:lnTo>
                  <a:close/>
                </a:path>
              </a:pathLst>
            </a:custGeom>
            <a:ln>
              <a:solidFill>
                <a:schemeClr val="tx1">
                  <a:lumMod val="65000"/>
                  <a:lumOff val="35000"/>
                </a:schemeClr>
              </a:solidFill>
              <a:headEnd/>
              <a:tailEnd/>
            </a:ln>
          </p:spPr>
          <p:style>
            <a:lnRef idx="2">
              <a:schemeClr val="dk1"/>
            </a:lnRef>
            <a:fillRef idx="1">
              <a:schemeClr val="lt1"/>
            </a:fillRef>
            <a:effectRef idx="0">
              <a:schemeClr val="dk1"/>
            </a:effectRef>
            <a:fontRef idx="minor">
              <a:schemeClr val="dk1"/>
            </a:fontRef>
          </p:style>
          <p:txBody>
            <a:bodyPr/>
            <a:lstStyle/>
            <a:p>
              <a:endParaRPr lang="zh-CN" altLang="en-US" kern="0">
                <a:solidFill>
                  <a:sysClr val="windowText" lastClr="000000"/>
                </a:solidFill>
                <a:latin typeface="Calibri" panose="020F0502020204030204"/>
                <a:ea typeface="等线" panose="02010600030101010101" pitchFamily="2" charset="-122"/>
              </a:endParaRPr>
            </a:p>
          </p:txBody>
        </p:sp>
        <p:sp>
          <p:nvSpPr>
            <p:cNvPr id="211" name="Freeform 10">
              <a:extLst>
                <a:ext uri="{FF2B5EF4-FFF2-40B4-BE49-F238E27FC236}">
                  <a16:creationId xmlns:a16="http://schemas.microsoft.com/office/drawing/2014/main" xmlns="" id="{73D97429-0F9F-5A4B-AAC8-3083CEE7957D}"/>
                </a:ext>
              </a:extLst>
            </p:cNvPr>
            <p:cNvSpPr>
              <a:spLocks/>
            </p:cNvSpPr>
            <p:nvPr/>
          </p:nvSpPr>
          <p:spPr bwMode="auto">
            <a:xfrm>
              <a:off x="5440" y="2176"/>
              <a:ext cx="30" cy="23"/>
            </a:xfrm>
            <a:custGeom>
              <a:avLst/>
              <a:gdLst>
                <a:gd name="T0" fmla="*/ 96 w 152"/>
                <a:gd name="T1" fmla="*/ 0 h 116"/>
                <a:gd name="T2" fmla="*/ 33 w 152"/>
                <a:gd name="T3" fmla="*/ 0 h 116"/>
                <a:gd name="T4" fmla="*/ 0 w 152"/>
                <a:gd name="T5" fmla="*/ 36 h 116"/>
                <a:gd name="T6" fmla="*/ 33 w 152"/>
                <a:gd name="T7" fmla="*/ 102 h 116"/>
                <a:gd name="T8" fmla="*/ 80 w 152"/>
                <a:gd name="T9" fmla="*/ 116 h 116"/>
                <a:gd name="T10" fmla="*/ 152 w 152"/>
                <a:gd name="T11" fmla="*/ 104 h 116"/>
                <a:gd name="T12" fmla="*/ 152 w 152"/>
                <a:gd name="T13" fmla="*/ 56 h 116"/>
                <a:gd name="T14" fmla="*/ 96 w 152"/>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6">
                  <a:moveTo>
                    <a:pt x="96" y="0"/>
                  </a:moveTo>
                  <a:lnTo>
                    <a:pt x="33" y="0"/>
                  </a:lnTo>
                  <a:lnTo>
                    <a:pt x="0" y="36"/>
                  </a:lnTo>
                  <a:lnTo>
                    <a:pt x="33" y="102"/>
                  </a:lnTo>
                  <a:lnTo>
                    <a:pt x="80" y="116"/>
                  </a:lnTo>
                  <a:lnTo>
                    <a:pt x="152" y="104"/>
                  </a:lnTo>
                  <a:lnTo>
                    <a:pt x="152" y="56"/>
                  </a:lnTo>
                  <a:lnTo>
                    <a:pt x="96" y="0"/>
                  </a:lnTo>
                  <a:close/>
                </a:path>
              </a:pathLst>
            </a:custGeom>
            <a:ln>
              <a:solidFill>
                <a:schemeClr val="tx1">
                  <a:lumMod val="65000"/>
                  <a:lumOff val="35000"/>
                </a:schemeClr>
              </a:solidFill>
              <a:headEnd/>
              <a:tailEnd/>
            </a:ln>
          </p:spPr>
          <p:style>
            <a:lnRef idx="2">
              <a:schemeClr val="dk1"/>
            </a:lnRef>
            <a:fillRef idx="1">
              <a:schemeClr val="lt1"/>
            </a:fillRef>
            <a:effectRef idx="0">
              <a:schemeClr val="dk1"/>
            </a:effectRef>
            <a:fontRef idx="minor">
              <a:schemeClr val="dk1"/>
            </a:fontRef>
          </p:style>
          <p:txBody>
            <a:bodyPr/>
            <a:lstStyle/>
            <a:p>
              <a:endParaRPr lang="zh-CN" altLang="en-US" kern="0">
                <a:solidFill>
                  <a:sysClr val="windowText" lastClr="000000"/>
                </a:solidFill>
                <a:latin typeface="Calibri" panose="020F0502020204030204"/>
                <a:ea typeface="等线" panose="02010600030101010101" pitchFamily="2" charset="-122"/>
              </a:endParaRPr>
            </a:p>
          </p:txBody>
        </p:sp>
        <p:sp>
          <p:nvSpPr>
            <p:cNvPr id="212" name="Freeform 11">
              <a:extLst>
                <a:ext uri="{FF2B5EF4-FFF2-40B4-BE49-F238E27FC236}">
                  <a16:creationId xmlns:a16="http://schemas.microsoft.com/office/drawing/2014/main" xmlns="" id="{0AD0C27E-1749-D84A-B210-E57281115FF4}"/>
                </a:ext>
              </a:extLst>
            </p:cNvPr>
            <p:cNvSpPr>
              <a:spLocks/>
            </p:cNvSpPr>
            <p:nvPr/>
          </p:nvSpPr>
          <p:spPr bwMode="auto">
            <a:xfrm>
              <a:off x="5497" y="2214"/>
              <a:ext cx="29" cy="34"/>
            </a:xfrm>
            <a:custGeom>
              <a:avLst/>
              <a:gdLst>
                <a:gd name="T0" fmla="*/ 106 w 148"/>
                <a:gd name="T1" fmla="*/ 0 h 170"/>
                <a:gd name="T2" fmla="*/ 37 w 148"/>
                <a:gd name="T3" fmla="*/ 32 h 170"/>
                <a:gd name="T4" fmla="*/ 0 w 148"/>
                <a:gd name="T5" fmla="*/ 74 h 170"/>
                <a:gd name="T6" fmla="*/ 37 w 148"/>
                <a:gd name="T7" fmla="*/ 134 h 170"/>
                <a:gd name="T8" fmla="*/ 88 w 148"/>
                <a:gd name="T9" fmla="*/ 170 h 170"/>
                <a:gd name="T10" fmla="*/ 126 w 148"/>
                <a:gd name="T11" fmla="*/ 110 h 170"/>
                <a:gd name="T12" fmla="*/ 148 w 148"/>
                <a:gd name="T13" fmla="*/ 50 h 170"/>
                <a:gd name="T14" fmla="*/ 106 w 148"/>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70">
                  <a:moveTo>
                    <a:pt x="106" y="0"/>
                  </a:moveTo>
                  <a:lnTo>
                    <a:pt x="37" y="32"/>
                  </a:lnTo>
                  <a:lnTo>
                    <a:pt x="0" y="74"/>
                  </a:lnTo>
                  <a:lnTo>
                    <a:pt x="37" y="134"/>
                  </a:lnTo>
                  <a:lnTo>
                    <a:pt x="88" y="170"/>
                  </a:lnTo>
                  <a:lnTo>
                    <a:pt x="126" y="110"/>
                  </a:lnTo>
                  <a:lnTo>
                    <a:pt x="148" y="50"/>
                  </a:lnTo>
                  <a:lnTo>
                    <a:pt x="106" y="0"/>
                  </a:lnTo>
                  <a:close/>
                </a:path>
              </a:pathLst>
            </a:custGeom>
            <a:ln>
              <a:solidFill>
                <a:schemeClr val="tx1">
                  <a:lumMod val="65000"/>
                  <a:lumOff val="35000"/>
                </a:schemeClr>
              </a:solidFill>
              <a:headEnd/>
              <a:tailEnd/>
            </a:ln>
          </p:spPr>
          <p:style>
            <a:lnRef idx="2">
              <a:schemeClr val="dk1"/>
            </a:lnRef>
            <a:fillRef idx="1">
              <a:schemeClr val="lt1"/>
            </a:fillRef>
            <a:effectRef idx="0">
              <a:schemeClr val="dk1"/>
            </a:effectRef>
            <a:fontRef idx="minor">
              <a:schemeClr val="dk1"/>
            </a:fontRef>
          </p:style>
          <p:txBody>
            <a:bodyPr/>
            <a:lstStyle/>
            <a:p>
              <a:endParaRPr lang="zh-CN" altLang="en-US" kern="0">
                <a:solidFill>
                  <a:sysClr val="windowText" lastClr="000000"/>
                </a:solidFill>
                <a:latin typeface="Calibri" panose="020F0502020204030204"/>
                <a:ea typeface="等线" panose="02010600030101010101" pitchFamily="2" charset="-122"/>
              </a:endParaRPr>
            </a:p>
          </p:txBody>
        </p:sp>
      </p:grpSp>
      <p:sp>
        <p:nvSpPr>
          <p:cNvPr id="214" name="Rectangle 53">
            <a:extLst>
              <a:ext uri="{FF2B5EF4-FFF2-40B4-BE49-F238E27FC236}">
                <a16:creationId xmlns:a16="http://schemas.microsoft.com/office/drawing/2014/main" xmlns="" id="{744C27C3-0325-C743-9AF2-DFDBAF57B514}"/>
              </a:ext>
            </a:extLst>
          </p:cNvPr>
          <p:cNvSpPr>
            <a:spLocks noChangeArrowheads="1"/>
          </p:cNvSpPr>
          <p:nvPr/>
        </p:nvSpPr>
        <p:spPr bwMode="auto">
          <a:xfrm>
            <a:off x="7930380" y="4645941"/>
            <a:ext cx="73898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Puerto Rico - Caguas</a:t>
            </a:r>
          </a:p>
        </p:txBody>
      </p:sp>
      <p:sp>
        <p:nvSpPr>
          <p:cNvPr id="225" name="Freeform 1">
            <a:extLst>
              <a:ext uri="{FF2B5EF4-FFF2-40B4-BE49-F238E27FC236}">
                <a16:creationId xmlns:a16="http://schemas.microsoft.com/office/drawing/2014/main" xmlns="" id="{98DEDB06-C335-E042-8954-46892E5CA858}"/>
              </a:ext>
            </a:extLst>
          </p:cNvPr>
          <p:cNvSpPr>
            <a:spLocks noChangeArrowheads="1"/>
          </p:cNvSpPr>
          <p:nvPr/>
        </p:nvSpPr>
        <p:spPr bwMode="auto">
          <a:xfrm rot="21163818">
            <a:off x="4672938" y="1768521"/>
            <a:ext cx="872003" cy="567611"/>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US">
              <a:solidFill>
                <a:prstClr val="black"/>
              </a:solidFill>
              <a:latin typeface="Calibri" panose="020F0502020204030204"/>
              <a:ea typeface="ＭＳ Ｐゴシック" charset="-128"/>
            </a:endParaRPr>
          </a:p>
        </p:txBody>
      </p:sp>
      <p:sp>
        <p:nvSpPr>
          <p:cNvPr id="226" name="Freeform 225">
            <a:extLst>
              <a:ext uri="{FF2B5EF4-FFF2-40B4-BE49-F238E27FC236}">
                <a16:creationId xmlns:a16="http://schemas.microsoft.com/office/drawing/2014/main" xmlns="" id="{32A3AC68-8511-1541-B7F4-10A025A6179D}"/>
              </a:ext>
            </a:extLst>
          </p:cNvPr>
          <p:cNvSpPr/>
          <p:nvPr/>
        </p:nvSpPr>
        <p:spPr>
          <a:xfrm>
            <a:off x="1946643" y="668592"/>
            <a:ext cx="848474" cy="1351385"/>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solidFill>
                <a:prstClr val="black"/>
              </a:solidFill>
              <a:latin typeface="Calibri" panose="020F0502020204030204"/>
            </a:endParaRPr>
          </a:p>
        </p:txBody>
      </p:sp>
      <p:sp>
        <p:nvSpPr>
          <p:cNvPr id="227" name="Freeform 226">
            <a:extLst>
              <a:ext uri="{FF2B5EF4-FFF2-40B4-BE49-F238E27FC236}">
                <a16:creationId xmlns:a16="http://schemas.microsoft.com/office/drawing/2014/main" xmlns="" id="{C057C9F7-559A-3B45-9AC7-20A25038C793}"/>
              </a:ext>
            </a:extLst>
          </p:cNvPr>
          <p:cNvSpPr/>
          <p:nvPr/>
        </p:nvSpPr>
        <p:spPr>
          <a:xfrm>
            <a:off x="1239334" y="500956"/>
            <a:ext cx="932294" cy="694073"/>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solidFill>
                <a:prstClr val="black"/>
              </a:solidFill>
              <a:latin typeface="Calibri" panose="020F0502020204030204"/>
            </a:endParaRPr>
          </a:p>
        </p:txBody>
      </p:sp>
      <p:sp>
        <p:nvSpPr>
          <p:cNvPr id="228" name="Freeform 227">
            <a:extLst>
              <a:ext uri="{FF2B5EF4-FFF2-40B4-BE49-F238E27FC236}">
                <a16:creationId xmlns:a16="http://schemas.microsoft.com/office/drawing/2014/main" xmlns="" id="{4148AB0F-B898-3941-ABC1-9DC6A86F525F}"/>
              </a:ext>
            </a:extLst>
          </p:cNvPr>
          <p:cNvSpPr/>
          <p:nvPr/>
        </p:nvSpPr>
        <p:spPr>
          <a:xfrm>
            <a:off x="999645" y="908283"/>
            <a:ext cx="1117576" cy="957291"/>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29" name="Freeform 228">
            <a:extLst>
              <a:ext uri="{FF2B5EF4-FFF2-40B4-BE49-F238E27FC236}">
                <a16:creationId xmlns:a16="http://schemas.microsoft.com/office/drawing/2014/main" xmlns="" id="{B5DBD223-ADFE-D04D-AFD9-DD8D3AC607C3}"/>
              </a:ext>
            </a:extLst>
          </p:cNvPr>
          <p:cNvSpPr/>
          <p:nvPr/>
        </p:nvSpPr>
        <p:spPr>
          <a:xfrm>
            <a:off x="1436381" y="1781756"/>
            <a:ext cx="907295" cy="1386675"/>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0" name="Freeform 229">
            <a:extLst>
              <a:ext uri="{FF2B5EF4-FFF2-40B4-BE49-F238E27FC236}">
                <a16:creationId xmlns:a16="http://schemas.microsoft.com/office/drawing/2014/main" xmlns="" id="{E511400A-D000-FE4C-A926-92EE61E3FEA7}"/>
              </a:ext>
            </a:extLst>
          </p:cNvPr>
          <p:cNvSpPr/>
          <p:nvPr/>
        </p:nvSpPr>
        <p:spPr>
          <a:xfrm>
            <a:off x="2220155" y="1946452"/>
            <a:ext cx="774950" cy="99699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1" name="Freeform 230">
            <a:extLst>
              <a:ext uri="{FF2B5EF4-FFF2-40B4-BE49-F238E27FC236}">
                <a16:creationId xmlns:a16="http://schemas.microsoft.com/office/drawing/2014/main" xmlns="" id="{E7FB0F2B-0410-7745-B554-6CFDF346AB95}"/>
              </a:ext>
            </a:extLst>
          </p:cNvPr>
          <p:cNvSpPr/>
          <p:nvPr/>
        </p:nvSpPr>
        <p:spPr>
          <a:xfrm>
            <a:off x="2014285" y="2834629"/>
            <a:ext cx="919058" cy="1113164"/>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2" name="Freeform 231">
            <a:extLst>
              <a:ext uri="{FF2B5EF4-FFF2-40B4-BE49-F238E27FC236}">
                <a16:creationId xmlns:a16="http://schemas.microsoft.com/office/drawing/2014/main" xmlns="" id="{10D8E3AE-22C3-C249-B0A4-3E252078BF70}"/>
              </a:ext>
            </a:extLst>
          </p:cNvPr>
          <p:cNvSpPr/>
          <p:nvPr/>
        </p:nvSpPr>
        <p:spPr>
          <a:xfrm>
            <a:off x="2849526" y="2936093"/>
            <a:ext cx="949940" cy="1024935"/>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3" name="Freeform 232">
            <a:extLst>
              <a:ext uri="{FF2B5EF4-FFF2-40B4-BE49-F238E27FC236}">
                <a16:creationId xmlns:a16="http://schemas.microsoft.com/office/drawing/2014/main" xmlns="" id="{108352D2-5109-DF43-9801-1FDCA4286382}"/>
              </a:ext>
            </a:extLst>
          </p:cNvPr>
          <p:cNvSpPr/>
          <p:nvPr/>
        </p:nvSpPr>
        <p:spPr>
          <a:xfrm>
            <a:off x="2928933" y="2211140"/>
            <a:ext cx="1016111" cy="777891"/>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4" name="Freeform 233">
            <a:extLst>
              <a:ext uri="{FF2B5EF4-FFF2-40B4-BE49-F238E27FC236}">
                <a16:creationId xmlns:a16="http://schemas.microsoft.com/office/drawing/2014/main" xmlns="" id="{BABB2715-EFF1-6E4A-870F-FC1C62E9E1E0}"/>
              </a:ext>
            </a:extLst>
          </p:cNvPr>
          <p:cNvSpPr/>
          <p:nvPr/>
        </p:nvSpPr>
        <p:spPr>
          <a:xfrm>
            <a:off x="2726005" y="1478835"/>
            <a:ext cx="970526" cy="788185"/>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5" name="Freeform 234">
            <a:extLst>
              <a:ext uri="{FF2B5EF4-FFF2-40B4-BE49-F238E27FC236}">
                <a16:creationId xmlns:a16="http://schemas.microsoft.com/office/drawing/2014/main" xmlns="" id="{AFF68BB1-0B60-4346-AC49-84D1EBECCE82}"/>
              </a:ext>
            </a:extLst>
          </p:cNvPr>
          <p:cNvSpPr/>
          <p:nvPr/>
        </p:nvSpPr>
        <p:spPr>
          <a:xfrm>
            <a:off x="2274562" y="690650"/>
            <a:ext cx="1458730" cy="882296"/>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6" name="Freeform 235">
            <a:extLst>
              <a:ext uri="{FF2B5EF4-FFF2-40B4-BE49-F238E27FC236}">
                <a16:creationId xmlns:a16="http://schemas.microsoft.com/office/drawing/2014/main" xmlns="" id="{89E254D4-44A0-CB49-B550-7EA048D918BA}"/>
              </a:ext>
            </a:extLst>
          </p:cNvPr>
          <p:cNvSpPr/>
          <p:nvPr/>
        </p:nvSpPr>
        <p:spPr>
          <a:xfrm>
            <a:off x="3705354" y="845051"/>
            <a:ext cx="927881" cy="552906"/>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dirty="0">
              <a:solidFill>
                <a:prstClr val="white"/>
              </a:solidFill>
              <a:latin typeface="Calibri" panose="020F0502020204030204"/>
              <a:ea typeface="ＭＳ Ｐゴシック" charset="-128"/>
            </a:endParaRPr>
          </a:p>
        </p:txBody>
      </p:sp>
      <p:sp>
        <p:nvSpPr>
          <p:cNvPr id="237" name="Freeform 236">
            <a:extLst>
              <a:ext uri="{FF2B5EF4-FFF2-40B4-BE49-F238E27FC236}">
                <a16:creationId xmlns:a16="http://schemas.microsoft.com/office/drawing/2014/main" xmlns="" id="{E70C2588-AAE5-9043-9025-66542C6805EC}"/>
              </a:ext>
            </a:extLst>
          </p:cNvPr>
          <p:cNvSpPr/>
          <p:nvPr/>
        </p:nvSpPr>
        <p:spPr>
          <a:xfrm>
            <a:off x="3677414" y="1381782"/>
            <a:ext cx="1017582" cy="602903"/>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8" name="Freeform 237">
            <a:extLst>
              <a:ext uri="{FF2B5EF4-FFF2-40B4-BE49-F238E27FC236}">
                <a16:creationId xmlns:a16="http://schemas.microsoft.com/office/drawing/2014/main" xmlns="" id="{6B275DB3-B443-DC4C-B7C2-7A24885AFFD8}"/>
              </a:ext>
            </a:extLst>
          </p:cNvPr>
          <p:cNvSpPr/>
          <p:nvPr/>
        </p:nvSpPr>
        <p:spPr>
          <a:xfrm>
            <a:off x="3665650" y="1906748"/>
            <a:ext cx="1202864" cy="533790"/>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39" name="Freeform 238">
            <a:extLst>
              <a:ext uri="{FF2B5EF4-FFF2-40B4-BE49-F238E27FC236}">
                <a16:creationId xmlns:a16="http://schemas.microsoft.com/office/drawing/2014/main" xmlns="" id="{BBA197C0-9838-8A44-B1E7-30E3F5C83193}"/>
              </a:ext>
            </a:extLst>
          </p:cNvPr>
          <p:cNvSpPr/>
          <p:nvPr/>
        </p:nvSpPr>
        <p:spPr>
          <a:xfrm>
            <a:off x="3928869" y="2406716"/>
            <a:ext cx="1083754" cy="582316"/>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0" name="Freeform 239">
            <a:extLst>
              <a:ext uri="{FF2B5EF4-FFF2-40B4-BE49-F238E27FC236}">
                <a16:creationId xmlns:a16="http://schemas.microsoft.com/office/drawing/2014/main" xmlns="" id="{586944F9-334A-7446-B531-71B88142AF18}"/>
              </a:ext>
            </a:extLst>
          </p:cNvPr>
          <p:cNvSpPr/>
          <p:nvPr/>
        </p:nvSpPr>
        <p:spPr>
          <a:xfrm>
            <a:off x="3796524" y="2939035"/>
            <a:ext cx="1288153" cy="627902"/>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1" name="Freeform 240">
            <a:extLst>
              <a:ext uri="{FF2B5EF4-FFF2-40B4-BE49-F238E27FC236}">
                <a16:creationId xmlns:a16="http://schemas.microsoft.com/office/drawing/2014/main" xmlns="" id="{B3261BBC-8799-A14B-99FE-D85545EF2998}"/>
              </a:ext>
            </a:extLst>
          </p:cNvPr>
          <p:cNvSpPr/>
          <p:nvPr/>
        </p:nvSpPr>
        <p:spPr>
          <a:xfrm>
            <a:off x="5039091" y="2966975"/>
            <a:ext cx="695544" cy="686720"/>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2" name="Freeform 241">
            <a:extLst>
              <a:ext uri="{FF2B5EF4-FFF2-40B4-BE49-F238E27FC236}">
                <a16:creationId xmlns:a16="http://schemas.microsoft.com/office/drawing/2014/main" xmlns="" id="{21877E2B-348F-AC49-BEC2-9796D4BB13AA}"/>
              </a:ext>
            </a:extLst>
          </p:cNvPr>
          <p:cNvSpPr/>
          <p:nvPr/>
        </p:nvSpPr>
        <p:spPr>
          <a:xfrm>
            <a:off x="5555236" y="3166961"/>
            <a:ext cx="489674" cy="89847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3" name="Freeform 242">
            <a:extLst>
              <a:ext uri="{FF2B5EF4-FFF2-40B4-BE49-F238E27FC236}">
                <a16:creationId xmlns:a16="http://schemas.microsoft.com/office/drawing/2014/main" xmlns="" id="{A434B8F5-2634-F147-AD52-BABD0845CAAD}"/>
              </a:ext>
            </a:extLst>
          </p:cNvPr>
          <p:cNvSpPr/>
          <p:nvPr/>
        </p:nvSpPr>
        <p:spPr>
          <a:xfrm>
            <a:off x="4814106" y="2272901"/>
            <a:ext cx="1010229" cy="769068"/>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4" name="Freeform 243">
            <a:extLst>
              <a:ext uri="{FF2B5EF4-FFF2-40B4-BE49-F238E27FC236}">
                <a16:creationId xmlns:a16="http://schemas.microsoft.com/office/drawing/2014/main" xmlns="" id="{9F5D1028-7AB4-D74D-B67C-89C984BC404D}"/>
              </a:ext>
            </a:extLst>
          </p:cNvPr>
          <p:cNvSpPr/>
          <p:nvPr/>
        </p:nvSpPr>
        <p:spPr>
          <a:xfrm>
            <a:off x="5094970" y="1152385"/>
            <a:ext cx="767598" cy="763186"/>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5" name="Freeform 244">
            <a:extLst>
              <a:ext uri="{FF2B5EF4-FFF2-40B4-BE49-F238E27FC236}">
                <a16:creationId xmlns:a16="http://schemas.microsoft.com/office/drawing/2014/main" xmlns="" id="{BB028DA4-1986-394B-95E6-382D0F21A743}"/>
              </a:ext>
            </a:extLst>
          </p:cNvPr>
          <p:cNvSpPr/>
          <p:nvPr/>
        </p:nvSpPr>
        <p:spPr>
          <a:xfrm>
            <a:off x="5396421" y="1844988"/>
            <a:ext cx="570552" cy="979349"/>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6" name="Freeform 245">
            <a:extLst>
              <a:ext uri="{FF2B5EF4-FFF2-40B4-BE49-F238E27FC236}">
                <a16:creationId xmlns:a16="http://schemas.microsoft.com/office/drawing/2014/main" xmlns="" id="{1E2CF8A7-4D5A-0B42-9AB8-4A6215DDF529}"/>
              </a:ext>
            </a:extLst>
          </p:cNvPr>
          <p:cNvSpPr/>
          <p:nvPr/>
        </p:nvSpPr>
        <p:spPr>
          <a:xfrm>
            <a:off x="5974325" y="3097848"/>
            <a:ext cx="551436" cy="902883"/>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dirty="0">
              <a:solidFill>
                <a:prstClr val="white"/>
              </a:solidFill>
              <a:latin typeface="Calibri" panose="020F0502020204030204"/>
              <a:ea typeface="ＭＳ Ｐゴシック" charset="-128"/>
            </a:endParaRPr>
          </a:p>
        </p:txBody>
      </p:sp>
      <p:sp>
        <p:nvSpPr>
          <p:cNvPr id="247" name="Freeform 246">
            <a:extLst>
              <a:ext uri="{FF2B5EF4-FFF2-40B4-BE49-F238E27FC236}">
                <a16:creationId xmlns:a16="http://schemas.microsoft.com/office/drawing/2014/main" xmlns="" id="{CD69B1E3-D5D6-144F-82F6-41ED399604CB}"/>
              </a:ext>
            </a:extLst>
          </p:cNvPr>
          <p:cNvSpPr/>
          <p:nvPr/>
        </p:nvSpPr>
        <p:spPr>
          <a:xfrm>
            <a:off x="6349302" y="3016971"/>
            <a:ext cx="766127" cy="807301"/>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8" name="Freeform 247">
            <a:extLst>
              <a:ext uri="{FF2B5EF4-FFF2-40B4-BE49-F238E27FC236}">
                <a16:creationId xmlns:a16="http://schemas.microsoft.com/office/drawing/2014/main" xmlns="" id="{DB99BC8D-E6E5-3149-86DD-23E287C5EDC0}"/>
              </a:ext>
            </a:extLst>
          </p:cNvPr>
          <p:cNvSpPr/>
          <p:nvPr/>
        </p:nvSpPr>
        <p:spPr>
          <a:xfrm>
            <a:off x="6693397" y="2908154"/>
            <a:ext cx="704366" cy="541142"/>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49" name="Freeform 248">
            <a:extLst>
              <a:ext uri="{FF2B5EF4-FFF2-40B4-BE49-F238E27FC236}">
                <a16:creationId xmlns:a16="http://schemas.microsoft.com/office/drawing/2014/main" xmlns="" id="{BF68B7F5-8579-544F-AB2E-07F64085A166}"/>
              </a:ext>
            </a:extLst>
          </p:cNvPr>
          <p:cNvSpPr/>
          <p:nvPr/>
        </p:nvSpPr>
        <p:spPr>
          <a:xfrm>
            <a:off x="5799337" y="2337603"/>
            <a:ext cx="955821" cy="567611"/>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0" name="Freeform 249">
            <a:extLst>
              <a:ext uri="{FF2B5EF4-FFF2-40B4-BE49-F238E27FC236}">
                <a16:creationId xmlns:a16="http://schemas.microsoft.com/office/drawing/2014/main" xmlns="" id="{4EEE45D5-4B8C-7549-8FA2-1914E76E6801}"/>
              </a:ext>
            </a:extLst>
          </p:cNvPr>
          <p:cNvSpPr/>
          <p:nvPr/>
        </p:nvSpPr>
        <p:spPr>
          <a:xfrm>
            <a:off x="5674345" y="2653759"/>
            <a:ext cx="1211687" cy="567611"/>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dirty="0">
              <a:solidFill>
                <a:prstClr val="white"/>
              </a:solidFill>
              <a:latin typeface="Calibri" panose="020F0502020204030204"/>
              <a:ea typeface="ＭＳ Ｐゴシック" charset="-128"/>
            </a:endParaRPr>
          </a:p>
        </p:txBody>
      </p:sp>
      <p:sp>
        <p:nvSpPr>
          <p:cNvPr id="251" name="Freeform 250">
            <a:extLst>
              <a:ext uri="{FF2B5EF4-FFF2-40B4-BE49-F238E27FC236}">
                <a16:creationId xmlns:a16="http://schemas.microsoft.com/office/drawing/2014/main" xmlns="" id="{9B6AD5A9-1EC7-0A43-9B4B-DA7BC18832C5}"/>
              </a:ext>
            </a:extLst>
          </p:cNvPr>
          <p:cNvSpPr/>
          <p:nvPr/>
        </p:nvSpPr>
        <p:spPr>
          <a:xfrm>
            <a:off x="5886096" y="1881750"/>
            <a:ext cx="460265" cy="772009"/>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dirty="0">
              <a:solidFill>
                <a:prstClr val="white"/>
              </a:solidFill>
              <a:latin typeface="Calibri" panose="020F0502020204030204"/>
              <a:ea typeface="ＭＳ Ｐゴシック" charset="-128"/>
            </a:endParaRPr>
          </a:p>
        </p:txBody>
      </p:sp>
      <p:sp>
        <p:nvSpPr>
          <p:cNvPr id="252" name="Freeform 251">
            <a:extLst>
              <a:ext uri="{FF2B5EF4-FFF2-40B4-BE49-F238E27FC236}">
                <a16:creationId xmlns:a16="http://schemas.microsoft.com/office/drawing/2014/main" xmlns="" id="{CC1D3C5B-C8BE-0442-9475-D3E583FAAE9C}"/>
              </a:ext>
            </a:extLst>
          </p:cNvPr>
          <p:cNvSpPr/>
          <p:nvPr/>
        </p:nvSpPr>
        <p:spPr>
          <a:xfrm>
            <a:off x="3234795" y="3075790"/>
            <a:ext cx="2017518" cy="1889585"/>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3" name="Freeform 252">
            <a:extLst>
              <a:ext uri="{FF2B5EF4-FFF2-40B4-BE49-F238E27FC236}">
                <a16:creationId xmlns:a16="http://schemas.microsoft.com/office/drawing/2014/main" xmlns="" id="{ADBB4D4D-DBC0-244A-B008-7E6EAB9EBD99}"/>
              </a:ext>
            </a:extLst>
          </p:cNvPr>
          <p:cNvSpPr/>
          <p:nvPr/>
        </p:nvSpPr>
        <p:spPr>
          <a:xfrm>
            <a:off x="908474" y="1620002"/>
            <a:ext cx="1235215" cy="1967521"/>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4" name="Freeform 253">
            <a:extLst>
              <a:ext uri="{FF2B5EF4-FFF2-40B4-BE49-F238E27FC236}">
                <a16:creationId xmlns:a16="http://schemas.microsoft.com/office/drawing/2014/main" xmlns="" id="{515685B8-DAB1-554C-B74B-13D95AB39DE9}"/>
              </a:ext>
            </a:extLst>
          </p:cNvPr>
          <p:cNvSpPr/>
          <p:nvPr/>
        </p:nvSpPr>
        <p:spPr>
          <a:xfrm>
            <a:off x="5150848" y="3593405"/>
            <a:ext cx="817595" cy="719071"/>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5" name="Freeform 254">
            <a:extLst>
              <a:ext uri="{FF2B5EF4-FFF2-40B4-BE49-F238E27FC236}">
                <a16:creationId xmlns:a16="http://schemas.microsoft.com/office/drawing/2014/main" xmlns="" id="{6DA380FA-202F-4E45-87B8-5ADFAC2E825F}"/>
              </a:ext>
            </a:extLst>
          </p:cNvPr>
          <p:cNvSpPr/>
          <p:nvPr/>
        </p:nvSpPr>
        <p:spPr>
          <a:xfrm>
            <a:off x="6152255" y="3712515"/>
            <a:ext cx="1277859" cy="994054"/>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6" name="Freeform 255">
            <a:extLst>
              <a:ext uri="{FF2B5EF4-FFF2-40B4-BE49-F238E27FC236}">
                <a16:creationId xmlns:a16="http://schemas.microsoft.com/office/drawing/2014/main" xmlns="" id="{841C7FBE-FAB5-0B47-B8D1-60A507FB3366}"/>
              </a:ext>
            </a:extLst>
          </p:cNvPr>
          <p:cNvSpPr/>
          <p:nvPr/>
        </p:nvSpPr>
        <p:spPr>
          <a:xfrm>
            <a:off x="6511056" y="2408186"/>
            <a:ext cx="1224921" cy="647018"/>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7" name="Freeform 256">
            <a:extLst>
              <a:ext uri="{FF2B5EF4-FFF2-40B4-BE49-F238E27FC236}">
                <a16:creationId xmlns:a16="http://schemas.microsoft.com/office/drawing/2014/main" xmlns="" id="{D8A9AEA1-A4AD-0A42-9E1D-EF7CF7FA9240}"/>
              </a:ext>
            </a:extLst>
          </p:cNvPr>
          <p:cNvSpPr/>
          <p:nvPr/>
        </p:nvSpPr>
        <p:spPr>
          <a:xfrm>
            <a:off x="7765387" y="299498"/>
            <a:ext cx="510262" cy="792596"/>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8" name="Freeform 257">
            <a:extLst>
              <a:ext uri="{FF2B5EF4-FFF2-40B4-BE49-F238E27FC236}">
                <a16:creationId xmlns:a16="http://schemas.microsoft.com/office/drawing/2014/main" xmlns="" id="{7D02B6AD-64BE-2442-8F73-771ACC98B63E}"/>
              </a:ext>
            </a:extLst>
          </p:cNvPr>
          <p:cNvSpPr/>
          <p:nvPr/>
        </p:nvSpPr>
        <p:spPr>
          <a:xfrm>
            <a:off x="7715391" y="770057"/>
            <a:ext cx="229397" cy="474969"/>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59" name="Freeform 258">
            <a:extLst>
              <a:ext uri="{FF2B5EF4-FFF2-40B4-BE49-F238E27FC236}">
                <a16:creationId xmlns:a16="http://schemas.microsoft.com/office/drawing/2014/main" xmlns="" id="{B2884860-CCBD-AB44-B31F-64EDAA7AAEE6}"/>
              </a:ext>
            </a:extLst>
          </p:cNvPr>
          <p:cNvSpPr/>
          <p:nvPr/>
        </p:nvSpPr>
        <p:spPr>
          <a:xfrm>
            <a:off x="7515403" y="809759"/>
            <a:ext cx="252925" cy="454383"/>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60" name="Freeform 259">
            <a:extLst>
              <a:ext uri="{FF2B5EF4-FFF2-40B4-BE49-F238E27FC236}">
                <a16:creationId xmlns:a16="http://schemas.microsoft.com/office/drawing/2014/main" xmlns="" id="{2BE14A9A-C915-E14B-AAFE-74183DEF3E2E}"/>
              </a:ext>
            </a:extLst>
          </p:cNvPr>
          <p:cNvSpPr/>
          <p:nvPr/>
        </p:nvSpPr>
        <p:spPr>
          <a:xfrm>
            <a:off x="7663923" y="1131798"/>
            <a:ext cx="483792" cy="269100"/>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61" name="Freeform 260">
            <a:extLst>
              <a:ext uri="{FF2B5EF4-FFF2-40B4-BE49-F238E27FC236}">
                <a16:creationId xmlns:a16="http://schemas.microsoft.com/office/drawing/2014/main" xmlns="" id="{3283B9B9-EDAF-0D41-9806-2FC7BC3553D7}"/>
              </a:ext>
            </a:extLst>
          </p:cNvPr>
          <p:cNvSpPr/>
          <p:nvPr/>
        </p:nvSpPr>
        <p:spPr>
          <a:xfrm>
            <a:off x="7894790" y="1289141"/>
            <a:ext cx="74996" cy="122051"/>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62" name="Freeform 261">
            <a:extLst>
              <a:ext uri="{FF2B5EF4-FFF2-40B4-BE49-F238E27FC236}">
                <a16:creationId xmlns:a16="http://schemas.microsoft.com/office/drawing/2014/main" xmlns="" id="{1BD1B0A6-1C29-D54A-8146-C0C65B5D6567}"/>
              </a:ext>
            </a:extLst>
          </p:cNvPr>
          <p:cNvSpPr/>
          <p:nvPr/>
        </p:nvSpPr>
        <p:spPr>
          <a:xfrm>
            <a:off x="7685980" y="1314139"/>
            <a:ext cx="254396" cy="223515"/>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63" name="Freeform 262">
            <a:extLst>
              <a:ext uri="{FF2B5EF4-FFF2-40B4-BE49-F238E27FC236}">
                <a16:creationId xmlns:a16="http://schemas.microsoft.com/office/drawing/2014/main" xmlns="" id="{38D8F901-23E0-634A-9F93-AC471AB01E79}"/>
              </a:ext>
            </a:extLst>
          </p:cNvPr>
          <p:cNvSpPr/>
          <p:nvPr/>
        </p:nvSpPr>
        <p:spPr>
          <a:xfrm>
            <a:off x="7527167" y="1562652"/>
            <a:ext cx="202928" cy="423503"/>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64" name="Freeform 263">
            <a:extLst>
              <a:ext uri="{FF2B5EF4-FFF2-40B4-BE49-F238E27FC236}">
                <a16:creationId xmlns:a16="http://schemas.microsoft.com/office/drawing/2014/main" xmlns="" id="{35C36378-CBFF-5149-8FCD-FAFFE3966DF7}"/>
              </a:ext>
            </a:extLst>
          </p:cNvPr>
          <p:cNvSpPr/>
          <p:nvPr/>
        </p:nvSpPr>
        <p:spPr>
          <a:xfrm>
            <a:off x="7516874" y="1881750"/>
            <a:ext cx="142637" cy="232338"/>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dirty="0">
              <a:solidFill>
                <a:prstClr val="white"/>
              </a:solidFill>
              <a:latin typeface="Calibri" panose="020F0502020204030204"/>
              <a:ea typeface="ＭＳ Ｐゴシック" charset="-128"/>
            </a:endParaRPr>
          </a:p>
        </p:txBody>
      </p:sp>
      <p:sp>
        <p:nvSpPr>
          <p:cNvPr id="265" name="Freeform 264">
            <a:extLst>
              <a:ext uri="{FF2B5EF4-FFF2-40B4-BE49-F238E27FC236}">
                <a16:creationId xmlns:a16="http://schemas.microsoft.com/office/drawing/2014/main" xmlns="" id="{86CE199F-6D5B-5C44-BB0C-F80ED9DF6CB7}"/>
              </a:ext>
            </a:extLst>
          </p:cNvPr>
          <p:cNvSpPr/>
          <p:nvPr/>
        </p:nvSpPr>
        <p:spPr>
          <a:xfrm>
            <a:off x="6662517" y="1922923"/>
            <a:ext cx="616138" cy="673487"/>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66" name="Freeform 265">
            <a:extLst>
              <a:ext uri="{FF2B5EF4-FFF2-40B4-BE49-F238E27FC236}">
                <a16:creationId xmlns:a16="http://schemas.microsoft.com/office/drawing/2014/main" xmlns="" id="{B09A34AF-F89F-4642-96D4-1B7DAD1D9FD1}"/>
              </a:ext>
            </a:extLst>
          </p:cNvPr>
          <p:cNvSpPr/>
          <p:nvPr/>
        </p:nvSpPr>
        <p:spPr>
          <a:xfrm>
            <a:off x="7019847" y="1896455"/>
            <a:ext cx="639665" cy="307333"/>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67" name="Freeform 266">
            <a:extLst>
              <a:ext uri="{FF2B5EF4-FFF2-40B4-BE49-F238E27FC236}">
                <a16:creationId xmlns:a16="http://schemas.microsoft.com/office/drawing/2014/main" xmlns="" id="{993564F6-4D1F-C64D-A980-A3F549300168}"/>
              </a:ext>
            </a:extLst>
          </p:cNvPr>
          <p:cNvSpPr/>
          <p:nvPr/>
        </p:nvSpPr>
        <p:spPr>
          <a:xfrm>
            <a:off x="6778686" y="1490598"/>
            <a:ext cx="835241" cy="60878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342" name="Freeform 341">
            <a:extLst>
              <a:ext uri="{FF2B5EF4-FFF2-40B4-BE49-F238E27FC236}">
                <a16:creationId xmlns:a16="http://schemas.microsoft.com/office/drawing/2014/main" xmlns="" id="{00EFB982-7451-DA45-A4F7-DDA674E7B029}"/>
              </a:ext>
            </a:extLst>
          </p:cNvPr>
          <p:cNvSpPr/>
          <p:nvPr/>
        </p:nvSpPr>
        <p:spPr>
          <a:xfrm>
            <a:off x="4521086" y="843788"/>
            <a:ext cx="924206" cy="979349"/>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343" name="Freeform 342">
            <a:extLst>
              <a:ext uri="{FF2B5EF4-FFF2-40B4-BE49-F238E27FC236}">
                <a16:creationId xmlns:a16="http://schemas.microsoft.com/office/drawing/2014/main" xmlns="" id="{74337FE6-6608-D748-9ABB-6F78A2B80F4F}"/>
              </a:ext>
            </a:extLst>
          </p:cNvPr>
          <p:cNvSpPr/>
          <p:nvPr/>
        </p:nvSpPr>
        <p:spPr>
          <a:xfrm>
            <a:off x="4748125" y="764328"/>
            <a:ext cx="33280" cy="55338"/>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dirty="0">
              <a:solidFill>
                <a:prstClr val="white"/>
              </a:solidFill>
              <a:latin typeface="Calibri" panose="020F0502020204030204"/>
              <a:ea typeface="ＭＳ Ｐゴシック" charset="-128"/>
            </a:endParaRPr>
          </a:p>
        </p:txBody>
      </p:sp>
      <p:sp>
        <p:nvSpPr>
          <p:cNvPr id="340" name="Freeform 339">
            <a:extLst>
              <a:ext uri="{FF2B5EF4-FFF2-40B4-BE49-F238E27FC236}">
                <a16:creationId xmlns:a16="http://schemas.microsoft.com/office/drawing/2014/main" xmlns="" id="{E0365070-CD4C-AC4D-BF82-D1C7BCA9DDB6}"/>
              </a:ext>
            </a:extLst>
          </p:cNvPr>
          <p:cNvSpPr/>
          <p:nvPr/>
        </p:nvSpPr>
        <p:spPr>
          <a:xfrm>
            <a:off x="5412206" y="995984"/>
            <a:ext cx="772010" cy="36835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341" name="Freeform 340">
            <a:extLst>
              <a:ext uri="{FF2B5EF4-FFF2-40B4-BE49-F238E27FC236}">
                <a16:creationId xmlns:a16="http://schemas.microsoft.com/office/drawing/2014/main" xmlns="" id="{F793B169-5B04-CF48-B42B-3E6CA9FAD6F8}"/>
              </a:ext>
            </a:extLst>
          </p:cNvPr>
          <p:cNvSpPr/>
          <p:nvPr/>
        </p:nvSpPr>
        <p:spPr>
          <a:xfrm>
            <a:off x="5952613" y="1205529"/>
            <a:ext cx="549230" cy="727895"/>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338" name="Freeform 337">
            <a:extLst>
              <a:ext uri="{FF2B5EF4-FFF2-40B4-BE49-F238E27FC236}">
                <a16:creationId xmlns:a16="http://schemas.microsoft.com/office/drawing/2014/main" xmlns="" id="{C1DF61C3-5982-6947-BBDC-BB6E4DF330EB}"/>
              </a:ext>
            </a:extLst>
          </p:cNvPr>
          <p:cNvSpPr/>
          <p:nvPr/>
        </p:nvSpPr>
        <p:spPr>
          <a:xfrm>
            <a:off x="6837115" y="894519"/>
            <a:ext cx="906560" cy="769805"/>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339" name="Freeform 338">
            <a:extLst>
              <a:ext uri="{FF2B5EF4-FFF2-40B4-BE49-F238E27FC236}">
                <a16:creationId xmlns:a16="http://schemas.microsoft.com/office/drawing/2014/main" xmlns="" id="{0B1B23F2-AFCB-D348-9A4A-F8AAF9FE28F7}"/>
              </a:ext>
            </a:extLst>
          </p:cNvPr>
          <p:cNvSpPr/>
          <p:nvPr/>
        </p:nvSpPr>
        <p:spPr>
          <a:xfrm>
            <a:off x="7706178" y="1481247"/>
            <a:ext cx="236014" cy="178665"/>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336" name="Freeform 335">
            <a:extLst>
              <a:ext uri="{FF2B5EF4-FFF2-40B4-BE49-F238E27FC236}">
                <a16:creationId xmlns:a16="http://schemas.microsoft.com/office/drawing/2014/main" xmlns="" id="{A03ED7AF-BB1D-CA4D-920F-D7ECFF2EA659}"/>
              </a:ext>
            </a:extLst>
          </p:cNvPr>
          <p:cNvSpPr/>
          <p:nvPr/>
        </p:nvSpPr>
        <p:spPr>
          <a:xfrm>
            <a:off x="6596689" y="2034888"/>
            <a:ext cx="1047727" cy="708043"/>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337" name="Freeform 336">
            <a:extLst>
              <a:ext uri="{FF2B5EF4-FFF2-40B4-BE49-F238E27FC236}">
                <a16:creationId xmlns:a16="http://schemas.microsoft.com/office/drawing/2014/main" xmlns="" id="{F6071F93-DCB5-2E42-97AD-3850022F2D44}"/>
              </a:ext>
            </a:extLst>
          </p:cNvPr>
          <p:cNvSpPr/>
          <p:nvPr/>
        </p:nvSpPr>
        <p:spPr>
          <a:xfrm>
            <a:off x="7606919" y="2176056"/>
            <a:ext cx="46320" cy="101464"/>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72" name="Freeform 271">
            <a:extLst>
              <a:ext uri="{FF2B5EF4-FFF2-40B4-BE49-F238E27FC236}">
                <a16:creationId xmlns:a16="http://schemas.microsoft.com/office/drawing/2014/main" xmlns="" id="{7CF16A5A-A5E2-3B49-87D4-F768EA4C67F8}"/>
              </a:ext>
            </a:extLst>
          </p:cNvPr>
          <p:cNvSpPr/>
          <p:nvPr/>
        </p:nvSpPr>
        <p:spPr>
          <a:xfrm>
            <a:off x="6240485" y="1711172"/>
            <a:ext cx="605843" cy="680838"/>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274" name="Rectangle 47">
            <a:extLst>
              <a:ext uri="{FF2B5EF4-FFF2-40B4-BE49-F238E27FC236}">
                <a16:creationId xmlns:a16="http://schemas.microsoft.com/office/drawing/2014/main" xmlns="" id="{7474A42E-D44C-DB47-8898-D7FAEACC6C35}"/>
              </a:ext>
            </a:extLst>
          </p:cNvPr>
          <p:cNvSpPr>
            <a:spLocks noChangeArrowheads="1"/>
          </p:cNvSpPr>
          <p:nvPr/>
        </p:nvSpPr>
        <p:spPr bwMode="auto">
          <a:xfrm>
            <a:off x="2362521" y="3292140"/>
            <a:ext cx="26289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Arizona</a:t>
            </a:r>
          </a:p>
        </p:txBody>
      </p:sp>
      <p:sp>
        <p:nvSpPr>
          <p:cNvPr id="275" name="Rectangle 49">
            <a:extLst>
              <a:ext uri="{FF2B5EF4-FFF2-40B4-BE49-F238E27FC236}">
                <a16:creationId xmlns:a16="http://schemas.microsoft.com/office/drawing/2014/main" xmlns="" id="{DD0388BA-AD5F-3843-B734-2A79ECB28296}"/>
              </a:ext>
            </a:extLst>
          </p:cNvPr>
          <p:cNvSpPr>
            <a:spLocks noChangeArrowheads="1"/>
          </p:cNvSpPr>
          <p:nvPr/>
        </p:nvSpPr>
        <p:spPr bwMode="auto">
          <a:xfrm>
            <a:off x="1184679" y="2683169"/>
            <a:ext cx="3286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prstClr val="black"/>
                </a:solidFill>
                <a:sym typeface="Arial Bold Italic" pitchFamily="34" charset="0"/>
              </a:rPr>
              <a:t>California</a:t>
            </a:r>
          </a:p>
        </p:txBody>
      </p:sp>
      <p:sp>
        <p:nvSpPr>
          <p:cNvPr id="276" name="Rectangle 50">
            <a:extLst>
              <a:ext uri="{FF2B5EF4-FFF2-40B4-BE49-F238E27FC236}">
                <a16:creationId xmlns:a16="http://schemas.microsoft.com/office/drawing/2014/main" xmlns="" id="{A6EAD09B-DE45-9A46-93A8-BE212DC69BDC}"/>
              </a:ext>
            </a:extLst>
          </p:cNvPr>
          <p:cNvSpPr>
            <a:spLocks noChangeArrowheads="1"/>
          </p:cNvSpPr>
          <p:nvPr/>
        </p:nvSpPr>
        <p:spPr bwMode="auto">
          <a:xfrm>
            <a:off x="3283833" y="2515018"/>
            <a:ext cx="31579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Colorado</a:t>
            </a:r>
          </a:p>
        </p:txBody>
      </p:sp>
      <p:sp>
        <p:nvSpPr>
          <p:cNvPr id="277" name="Rectangle 54">
            <a:extLst>
              <a:ext uri="{FF2B5EF4-FFF2-40B4-BE49-F238E27FC236}">
                <a16:creationId xmlns:a16="http://schemas.microsoft.com/office/drawing/2014/main" xmlns="" id="{035FE28A-1A54-D042-ADF8-15F60B00C6D9}"/>
              </a:ext>
            </a:extLst>
          </p:cNvPr>
          <p:cNvSpPr>
            <a:spLocks noChangeArrowheads="1"/>
          </p:cNvSpPr>
          <p:nvPr/>
        </p:nvSpPr>
        <p:spPr bwMode="auto">
          <a:xfrm>
            <a:off x="2215945" y="1607427"/>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Idaho</a:t>
            </a:r>
          </a:p>
        </p:txBody>
      </p:sp>
      <p:sp>
        <p:nvSpPr>
          <p:cNvPr id="278" name="Rectangle 67">
            <a:extLst>
              <a:ext uri="{FF2B5EF4-FFF2-40B4-BE49-F238E27FC236}">
                <a16:creationId xmlns:a16="http://schemas.microsoft.com/office/drawing/2014/main" xmlns="" id="{E1DC0BD3-3387-F646-8B04-E321CE695FD7}"/>
              </a:ext>
            </a:extLst>
          </p:cNvPr>
          <p:cNvSpPr>
            <a:spLocks noChangeArrowheads="1"/>
          </p:cNvSpPr>
          <p:nvPr/>
        </p:nvSpPr>
        <p:spPr bwMode="auto">
          <a:xfrm>
            <a:off x="2853054" y="1061161"/>
            <a:ext cx="30136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Montana</a:t>
            </a:r>
          </a:p>
        </p:txBody>
      </p:sp>
      <p:sp>
        <p:nvSpPr>
          <p:cNvPr id="279" name="Rectangle 69">
            <a:extLst>
              <a:ext uri="{FF2B5EF4-FFF2-40B4-BE49-F238E27FC236}">
                <a16:creationId xmlns:a16="http://schemas.microsoft.com/office/drawing/2014/main" xmlns="" id="{96C83157-FDD1-A448-A957-945EC96D38FC}"/>
              </a:ext>
            </a:extLst>
          </p:cNvPr>
          <p:cNvSpPr>
            <a:spLocks noChangeArrowheads="1"/>
          </p:cNvSpPr>
          <p:nvPr/>
        </p:nvSpPr>
        <p:spPr bwMode="auto">
          <a:xfrm>
            <a:off x="1729537" y="2245848"/>
            <a:ext cx="26770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Nevada</a:t>
            </a:r>
          </a:p>
        </p:txBody>
      </p:sp>
      <p:sp>
        <p:nvSpPr>
          <p:cNvPr id="280" name="Rectangle 71">
            <a:extLst>
              <a:ext uri="{FF2B5EF4-FFF2-40B4-BE49-F238E27FC236}">
                <a16:creationId xmlns:a16="http://schemas.microsoft.com/office/drawing/2014/main" xmlns="" id="{E7120EF6-4D14-204D-8618-C4D450E59D54}"/>
              </a:ext>
            </a:extLst>
          </p:cNvPr>
          <p:cNvSpPr>
            <a:spLocks noChangeArrowheads="1"/>
          </p:cNvSpPr>
          <p:nvPr/>
        </p:nvSpPr>
        <p:spPr bwMode="auto">
          <a:xfrm>
            <a:off x="3125370" y="3317739"/>
            <a:ext cx="4215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New Mexico</a:t>
            </a:r>
          </a:p>
        </p:txBody>
      </p:sp>
      <p:sp>
        <p:nvSpPr>
          <p:cNvPr id="281" name="Rectangle 77">
            <a:extLst>
              <a:ext uri="{FF2B5EF4-FFF2-40B4-BE49-F238E27FC236}">
                <a16:creationId xmlns:a16="http://schemas.microsoft.com/office/drawing/2014/main" xmlns="" id="{D0EE262B-064F-CD4D-B656-C19BA9FC5808}"/>
              </a:ext>
            </a:extLst>
          </p:cNvPr>
          <p:cNvSpPr>
            <a:spLocks noChangeArrowheads="1"/>
          </p:cNvSpPr>
          <p:nvPr/>
        </p:nvSpPr>
        <p:spPr bwMode="auto">
          <a:xfrm>
            <a:off x="1420572" y="1331431"/>
            <a:ext cx="2580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Oregon</a:t>
            </a:r>
          </a:p>
        </p:txBody>
      </p:sp>
      <p:sp>
        <p:nvSpPr>
          <p:cNvPr id="282" name="Rectangle 83">
            <a:extLst>
              <a:ext uri="{FF2B5EF4-FFF2-40B4-BE49-F238E27FC236}">
                <a16:creationId xmlns:a16="http://schemas.microsoft.com/office/drawing/2014/main" xmlns="" id="{D0F652E0-0908-D941-94CA-CCDF13FC0710}"/>
              </a:ext>
            </a:extLst>
          </p:cNvPr>
          <p:cNvSpPr>
            <a:spLocks noChangeArrowheads="1"/>
          </p:cNvSpPr>
          <p:nvPr/>
        </p:nvSpPr>
        <p:spPr bwMode="auto">
          <a:xfrm>
            <a:off x="2553119" y="2405191"/>
            <a:ext cx="1999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Utah</a:t>
            </a:r>
          </a:p>
        </p:txBody>
      </p:sp>
      <p:sp>
        <p:nvSpPr>
          <p:cNvPr id="283" name="Rectangle 86">
            <a:extLst>
              <a:ext uri="{FF2B5EF4-FFF2-40B4-BE49-F238E27FC236}">
                <a16:creationId xmlns:a16="http://schemas.microsoft.com/office/drawing/2014/main" xmlns="" id="{3A124001-3D23-5548-A423-6E60DEA95A01}"/>
              </a:ext>
            </a:extLst>
          </p:cNvPr>
          <p:cNvSpPr>
            <a:spLocks noChangeArrowheads="1"/>
          </p:cNvSpPr>
          <p:nvPr/>
        </p:nvSpPr>
        <p:spPr bwMode="auto">
          <a:xfrm>
            <a:off x="1585280" y="756787"/>
            <a:ext cx="4087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Washington</a:t>
            </a:r>
          </a:p>
        </p:txBody>
      </p:sp>
      <p:sp>
        <p:nvSpPr>
          <p:cNvPr id="284" name="Rectangle 89">
            <a:extLst>
              <a:ext uri="{FF2B5EF4-FFF2-40B4-BE49-F238E27FC236}">
                <a16:creationId xmlns:a16="http://schemas.microsoft.com/office/drawing/2014/main" xmlns="" id="{A1B868CC-6DA3-2045-94BC-6D35BEEA28F5}"/>
              </a:ext>
            </a:extLst>
          </p:cNvPr>
          <p:cNvSpPr>
            <a:spLocks noChangeArrowheads="1"/>
          </p:cNvSpPr>
          <p:nvPr/>
        </p:nvSpPr>
        <p:spPr bwMode="auto">
          <a:xfrm>
            <a:off x="3032338" y="1779016"/>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Wyoming</a:t>
            </a:r>
          </a:p>
        </p:txBody>
      </p:sp>
      <p:sp>
        <p:nvSpPr>
          <p:cNvPr id="285" name="Rectangle 48">
            <a:extLst>
              <a:ext uri="{FF2B5EF4-FFF2-40B4-BE49-F238E27FC236}">
                <a16:creationId xmlns:a16="http://schemas.microsoft.com/office/drawing/2014/main" xmlns="" id="{DFF73B6B-445C-6949-B926-9D31E0818BFD}"/>
              </a:ext>
            </a:extLst>
          </p:cNvPr>
          <p:cNvSpPr>
            <a:spLocks noChangeArrowheads="1"/>
          </p:cNvSpPr>
          <p:nvPr/>
        </p:nvSpPr>
        <p:spPr bwMode="auto">
          <a:xfrm>
            <a:off x="5199374" y="3198894"/>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Arkansas</a:t>
            </a:r>
          </a:p>
        </p:txBody>
      </p:sp>
      <p:sp>
        <p:nvSpPr>
          <p:cNvPr id="286" name="Rectangle 58">
            <a:extLst>
              <a:ext uri="{FF2B5EF4-FFF2-40B4-BE49-F238E27FC236}">
                <a16:creationId xmlns:a16="http://schemas.microsoft.com/office/drawing/2014/main" xmlns="" id="{B73BCC76-3958-A545-88E6-210536B55E20}"/>
              </a:ext>
            </a:extLst>
          </p:cNvPr>
          <p:cNvSpPr>
            <a:spLocks noChangeArrowheads="1"/>
          </p:cNvSpPr>
          <p:nvPr/>
        </p:nvSpPr>
        <p:spPr bwMode="auto">
          <a:xfrm>
            <a:off x="4272229" y="2585889"/>
            <a:ext cx="2580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prstClr val="black"/>
                </a:solidFill>
                <a:sym typeface="Arial Bold Italic" pitchFamily="34" charset="0"/>
              </a:rPr>
              <a:t>Kansas</a:t>
            </a:r>
          </a:p>
        </p:txBody>
      </p:sp>
      <p:sp>
        <p:nvSpPr>
          <p:cNvPr id="287" name="Rectangle 60">
            <a:extLst>
              <a:ext uri="{FF2B5EF4-FFF2-40B4-BE49-F238E27FC236}">
                <a16:creationId xmlns:a16="http://schemas.microsoft.com/office/drawing/2014/main" xmlns="" id="{916467D5-769E-3348-A158-000640078C58}"/>
              </a:ext>
            </a:extLst>
          </p:cNvPr>
          <p:cNvSpPr>
            <a:spLocks noChangeArrowheads="1"/>
          </p:cNvSpPr>
          <p:nvPr/>
        </p:nvSpPr>
        <p:spPr bwMode="auto">
          <a:xfrm>
            <a:off x="5289075" y="3969116"/>
            <a:ext cx="33342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Louisiana</a:t>
            </a:r>
          </a:p>
        </p:txBody>
      </p:sp>
      <p:sp>
        <p:nvSpPr>
          <p:cNvPr id="288" name="Rectangle 64">
            <a:extLst>
              <a:ext uri="{FF2B5EF4-FFF2-40B4-BE49-F238E27FC236}">
                <a16:creationId xmlns:a16="http://schemas.microsoft.com/office/drawing/2014/main" xmlns="" id="{80DD9421-E52D-2845-856B-336364300558}"/>
              </a:ext>
            </a:extLst>
          </p:cNvPr>
          <p:cNvSpPr>
            <a:spLocks noChangeArrowheads="1"/>
          </p:cNvSpPr>
          <p:nvPr/>
        </p:nvSpPr>
        <p:spPr bwMode="auto">
          <a:xfrm>
            <a:off x="4715284" y="1310180"/>
            <a:ext cx="3574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Minnesota</a:t>
            </a:r>
          </a:p>
        </p:txBody>
      </p:sp>
      <p:sp>
        <p:nvSpPr>
          <p:cNvPr id="289" name="Rectangle 66">
            <a:extLst>
              <a:ext uri="{FF2B5EF4-FFF2-40B4-BE49-F238E27FC236}">
                <a16:creationId xmlns:a16="http://schemas.microsoft.com/office/drawing/2014/main" xmlns="" id="{66D345FF-A272-AA4F-8A05-3F51B0BCE415}"/>
              </a:ext>
            </a:extLst>
          </p:cNvPr>
          <p:cNvSpPr>
            <a:spLocks noChangeArrowheads="1"/>
          </p:cNvSpPr>
          <p:nvPr/>
        </p:nvSpPr>
        <p:spPr bwMode="auto">
          <a:xfrm>
            <a:off x="5142691" y="2551212"/>
            <a:ext cx="28854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Missouri</a:t>
            </a:r>
          </a:p>
        </p:txBody>
      </p:sp>
      <p:sp>
        <p:nvSpPr>
          <p:cNvPr id="290" name="Rectangle 68">
            <a:extLst>
              <a:ext uri="{FF2B5EF4-FFF2-40B4-BE49-F238E27FC236}">
                <a16:creationId xmlns:a16="http://schemas.microsoft.com/office/drawing/2014/main" xmlns="" id="{79BFF37E-2E3F-EC42-865C-165B7F639E18}"/>
              </a:ext>
            </a:extLst>
          </p:cNvPr>
          <p:cNvSpPr>
            <a:spLocks noChangeArrowheads="1"/>
          </p:cNvSpPr>
          <p:nvPr/>
        </p:nvSpPr>
        <p:spPr bwMode="auto">
          <a:xfrm>
            <a:off x="4050424" y="2076636"/>
            <a:ext cx="33182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prstClr val="black"/>
                </a:solidFill>
                <a:sym typeface="Arial Bold Italic" pitchFamily="34" charset="0"/>
              </a:rPr>
              <a:t>Nebraska</a:t>
            </a:r>
          </a:p>
        </p:txBody>
      </p:sp>
      <p:sp>
        <p:nvSpPr>
          <p:cNvPr id="291" name="Rectangle 74">
            <a:extLst>
              <a:ext uri="{FF2B5EF4-FFF2-40B4-BE49-F238E27FC236}">
                <a16:creationId xmlns:a16="http://schemas.microsoft.com/office/drawing/2014/main" xmlns="" id="{B82AA369-A6BB-DC44-87AA-540CFE17F224}"/>
              </a:ext>
            </a:extLst>
          </p:cNvPr>
          <p:cNvSpPr>
            <a:spLocks noChangeArrowheads="1"/>
          </p:cNvSpPr>
          <p:nvPr/>
        </p:nvSpPr>
        <p:spPr bwMode="auto">
          <a:xfrm>
            <a:off x="3882768" y="1037571"/>
            <a:ext cx="45525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prstClr val="black"/>
                </a:solidFill>
                <a:sym typeface="Arial Bold Italic" pitchFamily="34" charset="0"/>
              </a:rPr>
              <a:t>North Dakota</a:t>
            </a:r>
          </a:p>
        </p:txBody>
      </p:sp>
      <p:sp>
        <p:nvSpPr>
          <p:cNvPr id="292" name="Rectangle 76">
            <a:extLst>
              <a:ext uri="{FF2B5EF4-FFF2-40B4-BE49-F238E27FC236}">
                <a16:creationId xmlns:a16="http://schemas.microsoft.com/office/drawing/2014/main" xmlns="" id="{B5B5E40B-AFBA-0445-AA3A-181D7D567B4D}"/>
              </a:ext>
            </a:extLst>
          </p:cNvPr>
          <p:cNvSpPr>
            <a:spLocks noChangeArrowheads="1"/>
          </p:cNvSpPr>
          <p:nvPr/>
        </p:nvSpPr>
        <p:spPr bwMode="auto">
          <a:xfrm>
            <a:off x="4436393" y="3137462"/>
            <a:ext cx="35266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prstClr val="black"/>
                </a:solidFill>
                <a:sym typeface="Arial Bold Italic" pitchFamily="34" charset="0"/>
              </a:rPr>
              <a:t>Oklahoma</a:t>
            </a:r>
          </a:p>
        </p:txBody>
      </p:sp>
      <p:sp>
        <p:nvSpPr>
          <p:cNvPr id="293" name="Rectangle 80">
            <a:extLst>
              <a:ext uri="{FF2B5EF4-FFF2-40B4-BE49-F238E27FC236}">
                <a16:creationId xmlns:a16="http://schemas.microsoft.com/office/drawing/2014/main" xmlns="" id="{098686E7-57EB-5745-BB46-4CFAD9B5418C}"/>
              </a:ext>
            </a:extLst>
          </p:cNvPr>
          <p:cNvSpPr>
            <a:spLocks noChangeArrowheads="1"/>
          </p:cNvSpPr>
          <p:nvPr/>
        </p:nvSpPr>
        <p:spPr bwMode="auto">
          <a:xfrm>
            <a:off x="3939339" y="1574028"/>
            <a:ext cx="4680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South Dakota</a:t>
            </a:r>
          </a:p>
        </p:txBody>
      </p:sp>
      <p:sp>
        <p:nvSpPr>
          <p:cNvPr id="294" name="Rectangle 82">
            <a:extLst>
              <a:ext uri="{FF2B5EF4-FFF2-40B4-BE49-F238E27FC236}">
                <a16:creationId xmlns:a16="http://schemas.microsoft.com/office/drawing/2014/main" xmlns="" id="{BF627164-0893-454A-A9C3-EA740AED3770}"/>
              </a:ext>
            </a:extLst>
          </p:cNvPr>
          <p:cNvSpPr>
            <a:spLocks noChangeArrowheads="1"/>
          </p:cNvSpPr>
          <p:nvPr/>
        </p:nvSpPr>
        <p:spPr bwMode="auto">
          <a:xfrm>
            <a:off x="4284726" y="3904010"/>
            <a:ext cx="20999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prstClr val="black"/>
                </a:solidFill>
                <a:sym typeface="Arial Bold Italic" pitchFamily="34" charset="0"/>
              </a:rPr>
              <a:t>Texas</a:t>
            </a:r>
          </a:p>
        </p:txBody>
      </p:sp>
      <p:sp>
        <p:nvSpPr>
          <p:cNvPr id="295" name="Rectangle 57">
            <a:extLst>
              <a:ext uri="{FF2B5EF4-FFF2-40B4-BE49-F238E27FC236}">
                <a16:creationId xmlns:a16="http://schemas.microsoft.com/office/drawing/2014/main" xmlns="" id="{9958EF9A-02FF-174A-9F8E-AE7126693BB5}"/>
              </a:ext>
            </a:extLst>
          </p:cNvPr>
          <p:cNvSpPr>
            <a:spLocks noChangeArrowheads="1"/>
          </p:cNvSpPr>
          <p:nvPr/>
        </p:nvSpPr>
        <p:spPr bwMode="auto">
          <a:xfrm>
            <a:off x="4991599" y="1938889"/>
            <a:ext cx="1635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a:solidFill>
                  <a:srgbClr val="000000"/>
                </a:solidFill>
                <a:sym typeface="Arial Bold Italic" pitchFamily="34" charset="0"/>
              </a:rPr>
              <a:t>Iowa</a:t>
            </a:r>
          </a:p>
        </p:txBody>
      </p:sp>
      <p:sp>
        <p:nvSpPr>
          <p:cNvPr id="296" name="Rectangle 46">
            <a:extLst>
              <a:ext uri="{FF2B5EF4-FFF2-40B4-BE49-F238E27FC236}">
                <a16:creationId xmlns:a16="http://schemas.microsoft.com/office/drawing/2014/main" xmlns="" id="{3B974B43-42C7-EF4E-A91D-2DA46656E074}"/>
              </a:ext>
            </a:extLst>
          </p:cNvPr>
          <p:cNvSpPr>
            <a:spLocks noChangeArrowheads="1"/>
          </p:cNvSpPr>
          <p:nvPr/>
        </p:nvSpPr>
        <p:spPr bwMode="auto">
          <a:xfrm>
            <a:off x="6092881" y="3461176"/>
            <a:ext cx="3061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Alabama</a:t>
            </a:r>
          </a:p>
        </p:txBody>
      </p:sp>
      <p:sp>
        <p:nvSpPr>
          <p:cNvPr id="297" name="Rectangle 53">
            <a:extLst>
              <a:ext uri="{FF2B5EF4-FFF2-40B4-BE49-F238E27FC236}">
                <a16:creationId xmlns:a16="http://schemas.microsoft.com/office/drawing/2014/main" xmlns="" id="{4C38F5FE-C831-624A-9CAA-DAB86DB8E6C2}"/>
              </a:ext>
            </a:extLst>
          </p:cNvPr>
          <p:cNvSpPr>
            <a:spLocks noChangeArrowheads="1"/>
          </p:cNvSpPr>
          <p:nvPr/>
        </p:nvSpPr>
        <p:spPr bwMode="auto">
          <a:xfrm>
            <a:off x="6596413" y="3395278"/>
            <a:ext cx="2757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Georgia</a:t>
            </a:r>
          </a:p>
        </p:txBody>
      </p:sp>
      <p:sp>
        <p:nvSpPr>
          <p:cNvPr id="298" name="Rectangle 65">
            <a:extLst>
              <a:ext uri="{FF2B5EF4-FFF2-40B4-BE49-F238E27FC236}">
                <a16:creationId xmlns:a16="http://schemas.microsoft.com/office/drawing/2014/main" xmlns="" id="{AB428697-EDC1-9044-9FCC-58DAF464E779}"/>
              </a:ext>
            </a:extLst>
          </p:cNvPr>
          <p:cNvSpPr>
            <a:spLocks noChangeArrowheads="1"/>
          </p:cNvSpPr>
          <p:nvPr/>
        </p:nvSpPr>
        <p:spPr bwMode="auto">
          <a:xfrm rot="15984659">
            <a:off x="5579415" y="3540300"/>
            <a:ext cx="322204"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525" b="0" dirty="0">
                <a:solidFill>
                  <a:srgbClr val="000000"/>
                </a:solidFill>
                <a:sym typeface="Arial Bold Italic" pitchFamily="34" charset="0"/>
              </a:rPr>
              <a:t>Mississippi</a:t>
            </a:r>
          </a:p>
        </p:txBody>
      </p:sp>
      <p:sp>
        <p:nvSpPr>
          <p:cNvPr id="299" name="Rectangle 73">
            <a:extLst>
              <a:ext uri="{FF2B5EF4-FFF2-40B4-BE49-F238E27FC236}">
                <a16:creationId xmlns:a16="http://schemas.microsoft.com/office/drawing/2014/main" xmlns="" id="{22D4C967-E962-DF4D-838B-265D46877979}"/>
              </a:ext>
            </a:extLst>
          </p:cNvPr>
          <p:cNvSpPr>
            <a:spLocks noChangeArrowheads="1"/>
          </p:cNvSpPr>
          <p:nvPr/>
        </p:nvSpPr>
        <p:spPr bwMode="auto">
          <a:xfrm>
            <a:off x="6992871" y="2645795"/>
            <a:ext cx="50013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North Carolina</a:t>
            </a:r>
          </a:p>
        </p:txBody>
      </p:sp>
      <p:sp>
        <p:nvSpPr>
          <p:cNvPr id="300" name="Rectangle 79">
            <a:extLst>
              <a:ext uri="{FF2B5EF4-FFF2-40B4-BE49-F238E27FC236}">
                <a16:creationId xmlns:a16="http://schemas.microsoft.com/office/drawing/2014/main" xmlns="" id="{574A5982-1B76-7342-A351-F1D3BAA552AE}"/>
              </a:ext>
            </a:extLst>
          </p:cNvPr>
          <p:cNvSpPr>
            <a:spLocks noChangeArrowheads="1"/>
          </p:cNvSpPr>
          <p:nvPr/>
        </p:nvSpPr>
        <p:spPr bwMode="auto">
          <a:xfrm>
            <a:off x="6812506" y="3016380"/>
            <a:ext cx="51296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South Carolina</a:t>
            </a:r>
          </a:p>
        </p:txBody>
      </p:sp>
      <p:sp>
        <p:nvSpPr>
          <p:cNvPr id="301" name="Rectangle 81">
            <a:extLst>
              <a:ext uri="{FF2B5EF4-FFF2-40B4-BE49-F238E27FC236}">
                <a16:creationId xmlns:a16="http://schemas.microsoft.com/office/drawing/2014/main" xmlns="" id="{CC6E00EC-4A88-1843-BB63-E098CC7BD66D}"/>
              </a:ext>
            </a:extLst>
          </p:cNvPr>
          <p:cNvSpPr>
            <a:spLocks noChangeArrowheads="1"/>
          </p:cNvSpPr>
          <p:nvPr/>
        </p:nvSpPr>
        <p:spPr bwMode="auto">
          <a:xfrm rot="21037701">
            <a:off x="6112929" y="2850262"/>
            <a:ext cx="38311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Tennessee</a:t>
            </a:r>
          </a:p>
        </p:txBody>
      </p:sp>
      <p:sp>
        <p:nvSpPr>
          <p:cNvPr id="302" name="Rectangle 52">
            <a:extLst>
              <a:ext uri="{FF2B5EF4-FFF2-40B4-BE49-F238E27FC236}">
                <a16:creationId xmlns:a16="http://schemas.microsoft.com/office/drawing/2014/main" xmlns="" id="{D86C8427-041C-354F-8E19-126F1AA6F643}"/>
              </a:ext>
            </a:extLst>
          </p:cNvPr>
          <p:cNvSpPr>
            <a:spLocks noChangeArrowheads="1"/>
          </p:cNvSpPr>
          <p:nvPr/>
        </p:nvSpPr>
        <p:spPr bwMode="auto">
          <a:xfrm>
            <a:off x="7002178" y="4097310"/>
            <a:ext cx="2372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Florida</a:t>
            </a:r>
          </a:p>
        </p:txBody>
      </p:sp>
      <p:sp>
        <p:nvSpPr>
          <p:cNvPr id="303" name="Rectangle 55">
            <a:extLst>
              <a:ext uri="{FF2B5EF4-FFF2-40B4-BE49-F238E27FC236}">
                <a16:creationId xmlns:a16="http://schemas.microsoft.com/office/drawing/2014/main" xmlns="" id="{453232B0-A085-D746-9F07-10CB17730F86}"/>
              </a:ext>
            </a:extLst>
          </p:cNvPr>
          <p:cNvSpPr>
            <a:spLocks noChangeArrowheads="1"/>
          </p:cNvSpPr>
          <p:nvPr/>
        </p:nvSpPr>
        <p:spPr bwMode="auto">
          <a:xfrm>
            <a:off x="5613518" y="2187645"/>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Illinois</a:t>
            </a:r>
          </a:p>
        </p:txBody>
      </p:sp>
      <p:sp>
        <p:nvSpPr>
          <p:cNvPr id="304" name="Rectangle 56">
            <a:extLst>
              <a:ext uri="{FF2B5EF4-FFF2-40B4-BE49-F238E27FC236}">
                <a16:creationId xmlns:a16="http://schemas.microsoft.com/office/drawing/2014/main" xmlns="" id="{3985B60B-E4D6-3D4F-823E-E4ED464D8996}"/>
              </a:ext>
            </a:extLst>
          </p:cNvPr>
          <p:cNvSpPr>
            <a:spLocks noChangeArrowheads="1"/>
          </p:cNvSpPr>
          <p:nvPr/>
        </p:nvSpPr>
        <p:spPr bwMode="auto">
          <a:xfrm>
            <a:off x="5996298" y="2128354"/>
            <a:ext cx="2548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Indiana</a:t>
            </a:r>
          </a:p>
        </p:txBody>
      </p:sp>
      <p:sp>
        <p:nvSpPr>
          <p:cNvPr id="305" name="Rectangle 59">
            <a:extLst>
              <a:ext uri="{FF2B5EF4-FFF2-40B4-BE49-F238E27FC236}">
                <a16:creationId xmlns:a16="http://schemas.microsoft.com/office/drawing/2014/main" xmlns="" id="{AF9B81D1-9522-A34B-9CE9-BF9DEF5F86C1}"/>
              </a:ext>
            </a:extLst>
          </p:cNvPr>
          <p:cNvSpPr>
            <a:spLocks noChangeArrowheads="1"/>
          </p:cNvSpPr>
          <p:nvPr/>
        </p:nvSpPr>
        <p:spPr bwMode="auto">
          <a:xfrm>
            <a:off x="6289995" y="2497151"/>
            <a:ext cx="31739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Kentucky</a:t>
            </a:r>
          </a:p>
        </p:txBody>
      </p:sp>
      <p:sp>
        <p:nvSpPr>
          <p:cNvPr id="306" name="Rectangle 63">
            <a:extLst>
              <a:ext uri="{FF2B5EF4-FFF2-40B4-BE49-F238E27FC236}">
                <a16:creationId xmlns:a16="http://schemas.microsoft.com/office/drawing/2014/main" xmlns="" id="{DDA4C8DE-9FFA-9E48-9EA5-438A63C3EF26}"/>
              </a:ext>
            </a:extLst>
          </p:cNvPr>
          <p:cNvSpPr>
            <a:spLocks noChangeArrowheads="1"/>
          </p:cNvSpPr>
          <p:nvPr/>
        </p:nvSpPr>
        <p:spPr bwMode="auto">
          <a:xfrm>
            <a:off x="6063856" y="1622711"/>
            <a:ext cx="3109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Michigan</a:t>
            </a:r>
          </a:p>
        </p:txBody>
      </p:sp>
      <p:sp>
        <p:nvSpPr>
          <p:cNvPr id="307" name="Rectangle 75">
            <a:extLst>
              <a:ext uri="{FF2B5EF4-FFF2-40B4-BE49-F238E27FC236}">
                <a16:creationId xmlns:a16="http://schemas.microsoft.com/office/drawing/2014/main" xmlns="" id="{B8D484E4-7961-CD4C-A629-4A525D297A30}"/>
              </a:ext>
            </a:extLst>
          </p:cNvPr>
          <p:cNvSpPr>
            <a:spLocks noChangeArrowheads="1"/>
          </p:cNvSpPr>
          <p:nvPr/>
        </p:nvSpPr>
        <p:spPr bwMode="auto">
          <a:xfrm>
            <a:off x="6491224" y="1998304"/>
            <a:ext cx="1635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Ohio</a:t>
            </a:r>
          </a:p>
        </p:txBody>
      </p:sp>
      <p:sp>
        <p:nvSpPr>
          <p:cNvPr id="308" name="Rectangle 85">
            <a:extLst>
              <a:ext uri="{FF2B5EF4-FFF2-40B4-BE49-F238E27FC236}">
                <a16:creationId xmlns:a16="http://schemas.microsoft.com/office/drawing/2014/main" xmlns="" id="{943E295A-C559-AD46-9644-7ED69439FEBA}"/>
              </a:ext>
            </a:extLst>
          </p:cNvPr>
          <p:cNvSpPr>
            <a:spLocks noChangeArrowheads="1"/>
          </p:cNvSpPr>
          <p:nvPr/>
        </p:nvSpPr>
        <p:spPr bwMode="auto">
          <a:xfrm>
            <a:off x="7150747" y="2228496"/>
            <a:ext cx="2596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Virginia</a:t>
            </a:r>
          </a:p>
        </p:txBody>
      </p:sp>
      <p:sp>
        <p:nvSpPr>
          <p:cNvPr id="309" name="Rectangle 87">
            <a:extLst>
              <a:ext uri="{FF2B5EF4-FFF2-40B4-BE49-F238E27FC236}">
                <a16:creationId xmlns:a16="http://schemas.microsoft.com/office/drawing/2014/main" xmlns="" id="{1206FBBE-AE1F-6148-A25A-B179BF4450D9}"/>
              </a:ext>
            </a:extLst>
          </p:cNvPr>
          <p:cNvSpPr>
            <a:spLocks noChangeArrowheads="1"/>
          </p:cNvSpPr>
          <p:nvPr/>
        </p:nvSpPr>
        <p:spPr bwMode="auto">
          <a:xfrm>
            <a:off x="6784310" y="2160497"/>
            <a:ext cx="24045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    </a:t>
            </a:r>
            <a:r>
              <a:rPr lang="en-US" altLang="en-US" sz="525" b="0" dirty="0">
                <a:solidFill>
                  <a:srgbClr val="000000"/>
                </a:solidFill>
                <a:sym typeface="Arial Bold Italic" pitchFamily="34" charset="0"/>
              </a:rPr>
              <a:t>West</a:t>
            </a:r>
          </a:p>
          <a:p>
            <a:pPr>
              <a:spcAft>
                <a:spcPct val="0"/>
              </a:spcAft>
              <a:buSzTx/>
              <a:buNone/>
            </a:pPr>
            <a:r>
              <a:rPr lang="en-US" altLang="en-US" sz="525" b="0" dirty="0">
                <a:solidFill>
                  <a:srgbClr val="000000"/>
                </a:solidFill>
                <a:sym typeface="Arial Bold Italic" pitchFamily="34" charset="0"/>
              </a:rPr>
              <a:t> Virginia</a:t>
            </a:r>
          </a:p>
        </p:txBody>
      </p:sp>
      <p:sp>
        <p:nvSpPr>
          <p:cNvPr id="310" name="Rectangle 88">
            <a:extLst>
              <a:ext uri="{FF2B5EF4-FFF2-40B4-BE49-F238E27FC236}">
                <a16:creationId xmlns:a16="http://schemas.microsoft.com/office/drawing/2014/main" xmlns="" id="{CFB9C669-E8CD-2A45-8995-89466B731FC4}"/>
              </a:ext>
            </a:extLst>
          </p:cNvPr>
          <p:cNvSpPr>
            <a:spLocks noChangeArrowheads="1"/>
          </p:cNvSpPr>
          <p:nvPr/>
        </p:nvSpPr>
        <p:spPr bwMode="auto">
          <a:xfrm>
            <a:off x="5335195" y="1459686"/>
            <a:ext cx="35266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Wisconsin</a:t>
            </a:r>
          </a:p>
        </p:txBody>
      </p:sp>
      <p:sp>
        <p:nvSpPr>
          <p:cNvPr id="311" name="Rectangle 61">
            <a:extLst>
              <a:ext uri="{FF2B5EF4-FFF2-40B4-BE49-F238E27FC236}">
                <a16:creationId xmlns:a16="http://schemas.microsoft.com/office/drawing/2014/main" xmlns="" id="{098274BC-E3A8-5646-9715-B0E5E93AFF45}"/>
              </a:ext>
            </a:extLst>
          </p:cNvPr>
          <p:cNvSpPr>
            <a:spLocks noChangeArrowheads="1"/>
          </p:cNvSpPr>
          <p:nvPr/>
        </p:nvSpPr>
        <p:spPr bwMode="auto">
          <a:xfrm>
            <a:off x="7910770" y="557796"/>
            <a:ext cx="40012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Maine</a:t>
            </a:r>
          </a:p>
        </p:txBody>
      </p:sp>
      <p:sp>
        <p:nvSpPr>
          <p:cNvPr id="312" name="Rectangle 70">
            <a:extLst>
              <a:ext uri="{FF2B5EF4-FFF2-40B4-BE49-F238E27FC236}">
                <a16:creationId xmlns:a16="http://schemas.microsoft.com/office/drawing/2014/main" xmlns="" id="{99D82CC4-D0E5-D54E-9890-8B98953783B7}"/>
              </a:ext>
            </a:extLst>
          </p:cNvPr>
          <p:cNvSpPr>
            <a:spLocks noChangeArrowheads="1"/>
          </p:cNvSpPr>
          <p:nvPr/>
        </p:nvSpPr>
        <p:spPr bwMode="auto">
          <a:xfrm rot="16200000">
            <a:off x="7636377" y="961087"/>
            <a:ext cx="346249"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375" b="0" dirty="0">
                <a:solidFill>
                  <a:srgbClr val="000000"/>
                </a:solidFill>
                <a:sym typeface="Arial Bold Italic" pitchFamily="34" charset="0"/>
              </a:rPr>
              <a:t>New Hampshire</a:t>
            </a:r>
          </a:p>
        </p:txBody>
      </p:sp>
      <p:sp>
        <p:nvSpPr>
          <p:cNvPr id="313" name="Rectangle 72">
            <a:extLst>
              <a:ext uri="{FF2B5EF4-FFF2-40B4-BE49-F238E27FC236}">
                <a16:creationId xmlns:a16="http://schemas.microsoft.com/office/drawing/2014/main" xmlns="" id="{57B7DF29-83FF-334C-BEA2-33EFC06A6D7B}"/>
              </a:ext>
            </a:extLst>
          </p:cNvPr>
          <p:cNvSpPr>
            <a:spLocks noChangeArrowheads="1"/>
          </p:cNvSpPr>
          <p:nvPr/>
        </p:nvSpPr>
        <p:spPr bwMode="auto">
          <a:xfrm>
            <a:off x="7295565" y="1200894"/>
            <a:ext cx="4087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New York</a:t>
            </a:r>
          </a:p>
        </p:txBody>
      </p:sp>
      <p:sp>
        <p:nvSpPr>
          <p:cNvPr id="314" name="Rectangle 78">
            <a:extLst>
              <a:ext uri="{FF2B5EF4-FFF2-40B4-BE49-F238E27FC236}">
                <a16:creationId xmlns:a16="http://schemas.microsoft.com/office/drawing/2014/main" xmlns="" id="{BC9E37CB-44A2-5846-9710-F6AD0B783AF1}"/>
              </a:ext>
            </a:extLst>
          </p:cNvPr>
          <p:cNvSpPr>
            <a:spLocks noChangeArrowheads="1"/>
          </p:cNvSpPr>
          <p:nvPr/>
        </p:nvSpPr>
        <p:spPr bwMode="auto">
          <a:xfrm>
            <a:off x="6957845" y="1685364"/>
            <a:ext cx="5632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600" b="0" dirty="0">
                <a:solidFill>
                  <a:srgbClr val="000000"/>
                </a:solidFill>
                <a:sym typeface="Arial Bold Italic" pitchFamily="34" charset="0"/>
              </a:rPr>
              <a:t>Pennsylvania</a:t>
            </a:r>
          </a:p>
        </p:txBody>
      </p:sp>
      <p:sp>
        <p:nvSpPr>
          <p:cNvPr id="315" name="Rectangle 84">
            <a:extLst>
              <a:ext uri="{FF2B5EF4-FFF2-40B4-BE49-F238E27FC236}">
                <a16:creationId xmlns:a16="http://schemas.microsoft.com/office/drawing/2014/main" xmlns="" id="{F889A938-2274-C241-8143-5A2CE7ED63D4}"/>
              </a:ext>
            </a:extLst>
          </p:cNvPr>
          <p:cNvSpPr>
            <a:spLocks noChangeArrowheads="1"/>
          </p:cNvSpPr>
          <p:nvPr/>
        </p:nvSpPr>
        <p:spPr bwMode="auto">
          <a:xfrm rot="16200000">
            <a:off x="7462466" y="944958"/>
            <a:ext cx="405857"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450" b="0" dirty="0">
                <a:solidFill>
                  <a:srgbClr val="000000"/>
                </a:solidFill>
                <a:sym typeface="Arial Bold Italic" pitchFamily="34" charset="0"/>
              </a:rPr>
              <a:t>Vermont</a:t>
            </a:r>
          </a:p>
        </p:txBody>
      </p:sp>
      <p:sp>
        <p:nvSpPr>
          <p:cNvPr id="316" name="Rectangle 45">
            <a:extLst>
              <a:ext uri="{FF2B5EF4-FFF2-40B4-BE49-F238E27FC236}">
                <a16:creationId xmlns:a16="http://schemas.microsoft.com/office/drawing/2014/main" xmlns="" id="{265085C0-FDCF-3042-8CD6-F1EA84ED9727}"/>
              </a:ext>
            </a:extLst>
          </p:cNvPr>
          <p:cNvSpPr>
            <a:spLocks noChangeArrowheads="1"/>
          </p:cNvSpPr>
          <p:nvPr/>
        </p:nvSpPr>
        <p:spPr bwMode="auto">
          <a:xfrm rot="16200000">
            <a:off x="7465009" y="1720229"/>
            <a:ext cx="333791"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375" b="0" dirty="0">
                <a:solidFill>
                  <a:srgbClr val="000000"/>
                </a:solidFill>
                <a:sym typeface="Arial Bold Italic" pitchFamily="34" charset="0"/>
              </a:rPr>
              <a:t>New Jersey</a:t>
            </a:r>
          </a:p>
        </p:txBody>
      </p:sp>
      <p:sp>
        <p:nvSpPr>
          <p:cNvPr id="317" name="Rectangle 51">
            <a:extLst>
              <a:ext uri="{FF2B5EF4-FFF2-40B4-BE49-F238E27FC236}">
                <a16:creationId xmlns:a16="http://schemas.microsoft.com/office/drawing/2014/main" xmlns="" id="{D6918928-A8D5-B140-8810-9E6ABDBDBB89}"/>
              </a:ext>
            </a:extLst>
          </p:cNvPr>
          <p:cNvSpPr>
            <a:spLocks noChangeArrowheads="1"/>
          </p:cNvSpPr>
          <p:nvPr/>
        </p:nvSpPr>
        <p:spPr bwMode="auto">
          <a:xfrm>
            <a:off x="7723829" y="1381208"/>
            <a:ext cx="308804"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375" b="0" dirty="0">
                <a:solidFill>
                  <a:srgbClr val="000000"/>
                </a:solidFill>
                <a:sym typeface="Arial Bold Italic" pitchFamily="34" charset="0"/>
              </a:rPr>
              <a:t>Connecticut</a:t>
            </a:r>
          </a:p>
        </p:txBody>
      </p:sp>
      <p:sp>
        <p:nvSpPr>
          <p:cNvPr id="318" name="Rectangle 62">
            <a:extLst>
              <a:ext uri="{FF2B5EF4-FFF2-40B4-BE49-F238E27FC236}">
                <a16:creationId xmlns:a16="http://schemas.microsoft.com/office/drawing/2014/main" xmlns="" id="{E2B5DCD9-8C9B-624B-905C-86620E7299A8}"/>
              </a:ext>
            </a:extLst>
          </p:cNvPr>
          <p:cNvSpPr>
            <a:spLocks noChangeArrowheads="1"/>
          </p:cNvSpPr>
          <p:nvPr/>
        </p:nvSpPr>
        <p:spPr bwMode="auto">
          <a:xfrm rot="20269210">
            <a:off x="7680590" y="1220909"/>
            <a:ext cx="462068"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375" b="0" dirty="0">
                <a:solidFill>
                  <a:srgbClr val="000000"/>
                </a:solidFill>
                <a:sym typeface="Arial Bold Italic" pitchFamily="34" charset="0"/>
              </a:rPr>
              <a:t>Massachusetts</a:t>
            </a:r>
          </a:p>
        </p:txBody>
      </p:sp>
      <p:sp>
        <p:nvSpPr>
          <p:cNvPr id="319" name="Rectangle 90">
            <a:extLst>
              <a:ext uri="{FF2B5EF4-FFF2-40B4-BE49-F238E27FC236}">
                <a16:creationId xmlns:a16="http://schemas.microsoft.com/office/drawing/2014/main" xmlns="" id="{FFAED38D-7500-B14B-BC49-1BC8AFF5F4EB}"/>
              </a:ext>
            </a:extLst>
          </p:cNvPr>
          <p:cNvSpPr>
            <a:spLocks noChangeArrowheads="1"/>
          </p:cNvSpPr>
          <p:nvPr/>
        </p:nvSpPr>
        <p:spPr bwMode="auto">
          <a:xfrm rot="20286380">
            <a:off x="7273496" y="1936125"/>
            <a:ext cx="310274"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375" b="0" dirty="0">
                <a:solidFill>
                  <a:srgbClr val="000000"/>
                </a:solidFill>
                <a:sym typeface="Arial Bold Italic" pitchFamily="34" charset="0"/>
              </a:rPr>
              <a:t>Maryland</a:t>
            </a:r>
          </a:p>
        </p:txBody>
      </p:sp>
      <p:sp>
        <p:nvSpPr>
          <p:cNvPr id="320" name="Rectangle 91">
            <a:extLst>
              <a:ext uri="{FF2B5EF4-FFF2-40B4-BE49-F238E27FC236}">
                <a16:creationId xmlns:a16="http://schemas.microsoft.com/office/drawing/2014/main" xmlns="" id="{FBEB5B44-F9DD-6E4E-80AC-B1E094544BED}"/>
              </a:ext>
            </a:extLst>
          </p:cNvPr>
          <p:cNvSpPr>
            <a:spLocks noChangeArrowheads="1"/>
          </p:cNvSpPr>
          <p:nvPr/>
        </p:nvSpPr>
        <p:spPr bwMode="auto">
          <a:xfrm>
            <a:off x="7609848" y="2006052"/>
            <a:ext cx="247043"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375" b="0" dirty="0">
                <a:solidFill>
                  <a:srgbClr val="000000"/>
                </a:solidFill>
                <a:sym typeface="Arial Bold Italic" pitchFamily="34" charset="0"/>
              </a:rPr>
              <a:t>Delaware</a:t>
            </a:r>
          </a:p>
        </p:txBody>
      </p:sp>
      <p:sp>
        <p:nvSpPr>
          <p:cNvPr id="321" name="Rectangle 45">
            <a:extLst>
              <a:ext uri="{FF2B5EF4-FFF2-40B4-BE49-F238E27FC236}">
                <a16:creationId xmlns:a16="http://schemas.microsoft.com/office/drawing/2014/main" xmlns="" id="{AF92E7D3-3EEF-614D-B57D-9B4F53B5598D}"/>
              </a:ext>
            </a:extLst>
          </p:cNvPr>
          <p:cNvSpPr>
            <a:spLocks noChangeArrowheads="1"/>
          </p:cNvSpPr>
          <p:nvPr/>
        </p:nvSpPr>
        <p:spPr bwMode="auto">
          <a:xfrm>
            <a:off x="7937755" y="1336310"/>
            <a:ext cx="344096" cy="5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Aft>
                <a:spcPct val="50000"/>
              </a:spcAft>
              <a:buSzPct val="120000"/>
              <a:buChar char="•"/>
              <a:defRPr sz="2800" b="1">
                <a:solidFill>
                  <a:schemeClr val="tx1"/>
                </a:solidFill>
                <a:latin typeface="Arial" panose="020B0604020202020204" pitchFamily="34" charset="0"/>
              </a:defRPr>
            </a:lvl1pPr>
            <a:lvl2pPr marL="742950" indent="-285750">
              <a:spcAft>
                <a:spcPct val="50000"/>
              </a:spcAft>
              <a:buSzPct val="90000"/>
              <a:buFont typeface="Arial" panose="020B0604020202020204" pitchFamily="34" charset="0"/>
              <a:buChar char="-"/>
              <a:defRPr sz="2400">
                <a:solidFill>
                  <a:schemeClr val="tx1"/>
                </a:solidFill>
                <a:latin typeface="Arial" panose="020B0604020202020204" pitchFamily="34" charset="0"/>
              </a:defRPr>
            </a:lvl2pPr>
            <a:lvl3pPr marL="1143000" indent="-228600">
              <a:spcAft>
                <a:spcPct val="50000"/>
              </a:spcAft>
              <a:buSzPct val="55000"/>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0000"/>
              </a:lnSpc>
              <a:spcBef>
                <a:spcPct val="30000"/>
              </a:spcBef>
              <a:buSzPct val="120000"/>
              <a:buChar char="•"/>
              <a:defRPr sz="1400">
                <a:solidFill>
                  <a:schemeClr val="tx1"/>
                </a:solidFill>
                <a:latin typeface="Arial" panose="020B0604020202020204" pitchFamily="34" charset="0"/>
              </a:defRPr>
            </a:lvl4pPr>
            <a:lvl5pPr marL="2057400" indent="-228600">
              <a:lnSpc>
                <a:spcPct val="90000"/>
              </a:lnSpc>
              <a:spcBef>
                <a:spcPct val="30000"/>
              </a:spcBef>
              <a:buSzPct val="90000"/>
              <a:buFont typeface="Wingdings" pitchFamily="2" charset="2"/>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90000"/>
              <a:buFont typeface="Wingdings" pitchFamily="2" charset="2"/>
              <a:defRPr sz="2400">
                <a:solidFill>
                  <a:schemeClr val="tx1"/>
                </a:solidFill>
                <a:latin typeface="Arial" panose="020B0604020202020204" pitchFamily="34" charset="0"/>
              </a:defRPr>
            </a:lvl9pPr>
          </a:lstStyle>
          <a:p>
            <a:pPr>
              <a:spcAft>
                <a:spcPct val="0"/>
              </a:spcAft>
              <a:buSzTx/>
              <a:buNone/>
            </a:pPr>
            <a:r>
              <a:rPr lang="en-US" altLang="en-US" sz="375" b="0" dirty="0">
                <a:solidFill>
                  <a:srgbClr val="000000"/>
                </a:solidFill>
                <a:sym typeface="Arial Bold Italic" pitchFamily="34" charset="0"/>
              </a:rPr>
              <a:t>Rhode Island</a:t>
            </a:r>
          </a:p>
        </p:txBody>
      </p:sp>
      <p:sp>
        <p:nvSpPr>
          <p:cNvPr id="217" name="Oval 216">
            <a:extLst>
              <a:ext uri="{FF2B5EF4-FFF2-40B4-BE49-F238E27FC236}">
                <a16:creationId xmlns:a16="http://schemas.microsoft.com/office/drawing/2014/main" xmlns="" id="{D53C90A0-FE74-0641-BE7E-449C80015737}"/>
              </a:ext>
            </a:extLst>
          </p:cNvPr>
          <p:cNvSpPr/>
          <p:nvPr/>
        </p:nvSpPr>
        <p:spPr>
          <a:xfrm>
            <a:off x="4709867" y="700310"/>
            <a:ext cx="123423" cy="1214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62" name="Group 61">
            <a:extLst>
              <a:ext uri="{FF2B5EF4-FFF2-40B4-BE49-F238E27FC236}">
                <a16:creationId xmlns:a16="http://schemas.microsoft.com/office/drawing/2014/main" xmlns="" id="{97EB93E8-CBC4-B34A-B751-5244A6849978}"/>
              </a:ext>
            </a:extLst>
          </p:cNvPr>
          <p:cNvGrpSpPr/>
          <p:nvPr/>
        </p:nvGrpSpPr>
        <p:grpSpPr>
          <a:xfrm>
            <a:off x="189875" y="3517651"/>
            <a:ext cx="1094184" cy="1252538"/>
            <a:chOff x="-2171403" y="2851870"/>
            <a:chExt cx="1458912" cy="1670050"/>
          </a:xfrm>
        </p:grpSpPr>
        <p:grpSp>
          <p:nvGrpSpPr>
            <p:cNvPr id="63" name="Group 3129">
              <a:extLst>
                <a:ext uri="{FF2B5EF4-FFF2-40B4-BE49-F238E27FC236}">
                  <a16:creationId xmlns:a16="http://schemas.microsoft.com/office/drawing/2014/main" xmlns="" id="{A6961A00-6581-6346-9280-87CDA2CB4CA7}"/>
                </a:ext>
              </a:extLst>
            </p:cNvPr>
            <p:cNvGrpSpPr>
              <a:grpSpLocks/>
            </p:cNvGrpSpPr>
            <p:nvPr/>
          </p:nvGrpSpPr>
          <p:grpSpPr bwMode="auto">
            <a:xfrm rot="-2195245">
              <a:off x="-2171403" y="2851870"/>
              <a:ext cx="1458912" cy="1670050"/>
              <a:chOff x="106471" y="4882019"/>
              <a:chExt cx="1459282" cy="1668800"/>
            </a:xfrm>
            <a:solidFill>
              <a:schemeClr val="bg1">
                <a:lumMod val="95000"/>
              </a:schemeClr>
            </a:solidFill>
          </p:grpSpPr>
          <p:grpSp>
            <p:nvGrpSpPr>
              <p:cNvPr id="65" name="Group 3126">
                <a:extLst>
                  <a:ext uri="{FF2B5EF4-FFF2-40B4-BE49-F238E27FC236}">
                    <a16:creationId xmlns:a16="http://schemas.microsoft.com/office/drawing/2014/main" xmlns="" id="{11BCCA57-8790-FA49-89BF-AC8BDC38A146}"/>
                  </a:ext>
                </a:extLst>
              </p:cNvPr>
              <p:cNvGrpSpPr>
                <a:grpSpLocks/>
              </p:cNvGrpSpPr>
              <p:nvPr/>
            </p:nvGrpSpPr>
            <p:grpSpPr bwMode="auto">
              <a:xfrm>
                <a:off x="106471" y="4882019"/>
                <a:ext cx="1459282" cy="1668800"/>
                <a:chOff x="106471" y="4882019"/>
                <a:chExt cx="1459282" cy="1668800"/>
              </a:xfrm>
              <a:grpFill/>
            </p:grpSpPr>
            <p:grpSp>
              <p:nvGrpSpPr>
                <p:cNvPr id="67" name="Group 3124">
                  <a:extLst>
                    <a:ext uri="{FF2B5EF4-FFF2-40B4-BE49-F238E27FC236}">
                      <a16:creationId xmlns:a16="http://schemas.microsoft.com/office/drawing/2014/main" xmlns="" id="{2D567EF5-7207-3E47-ADCB-00238761B8FD}"/>
                    </a:ext>
                  </a:extLst>
                </p:cNvPr>
                <p:cNvGrpSpPr>
                  <a:grpSpLocks/>
                </p:cNvGrpSpPr>
                <p:nvPr/>
              </p:nvGrpSpPr>
              <p:grpSpPr bwMode="auto">
                <a:xfrm>
                  <a:off x="106471" y="4882019"/>
                  <a:ext cx="1459282" cy="1668800"/>
                  <a:chOff x="106471" y="4882019"/>
                  <a:chExt cx="1459282" cy="1668800"/>
                </a:xfrm>
                <a:grpFill/>
              </p:grpSpPr>
              <p:grpSp>
                <p:nvGrpSpPr>
                  <p:cNvPr id="69" name="Group 3122">
                    <a:extLst>
                      <a:ext uri="{FF2B5EF4-FFF2-40B4-BE49-F238E27FC236}">
                        <a16:creationId xmlns:a16="http://schemas.microsoft.com/office/drawing/2014/main" xmlns="" id="{1633F752-33DD-4040-8C6F-5BC2F7ED3747}"/>
                      </a:ext>
                    </a:extLst>
                  </p:cNvPr>
                  <p:cNvGrpSpPr>
                    <a:grpSpLocks/>
                  </p:cNvGrpSpPr>
                  <p:nvPr/>
                </p:nvGrpSpPr>
                <p:grpSpPr bwMode="auto">
                  <a:xfrm>
                    <a:off x="106471" y="4882019"/>
                    <a:ext cx="1459282" cy="1668800"/>
                    <a:chOff x="106471" y="4882019"/>
                    <a:chExt cx="1459282" cy="1668800"/>
                  </a:xfrm>
                  <a:grpFill/>
                </p:grpSpPr>
                <p:grpSp>
                  <p:nvGrpSpPr>
                    <p:cNvPr id="71" name="Group 3119">
                      <a:extLst>
                        <a:ext uri="{FF2B5EF4-FFF2-40B4-BE49-F238E27FC236}">
                          <a16:creationId xmlns:a16="http://schemas.microsoft.com/office/drawing/2014/main" xmlns="" id="{701B9F33-E387-AA4F-AFBA-06D0464879FB}"/>
                        </a:ext>
                      </a:extLst>
                    </p:cNvPr>
                    <p:cNvGrpSpPr>
                      <a:grpSpLocks/>
                    </p:cNvGrpSpPr>
                    <p:nvPr/>
                  </p:nvGrpSpPr>
                  <p:grpSpPr bwMode="auto">
                    <a:xfrm>
                      <a:off x="106471" y="4882019"/>
                      <a:ext cx="1459282" cy="1290181"/>
                      <a:chOff x="106471" y="4882019"/>
                      <a:chExt cx="1459282" cy="1290181"/>
                    </a:xfrm>
                    <a:grpFill/>
                  </p:grpSpPr>
                  <p:grpSp>
                    <p:nvGrpSpPr>
                      <p:cNvPr id="73" name="Group 3117">
                        <a:extLst>
                          <a:ext uri="{FF2B5EF4-FFF2-40B4-BE49-F238E27FC236}">
                            <a16:creationId xmlns:a16="http://schemas.microsoft.com/office/drawing/2014/main" xmlns="" id="{66EB414A-1388-FD43-B77E-DE5FF63CCD1A}"/>
                          </a:ext>
                        </a:extLst>
                      </p:cNvPr>
                      <p:cNvGrpSpPr>
                        <a:grpSpLocks/>
                      </p:cNvGrpSpPr>
                      <p:nvPr/>
                    </p:nvGrpSpPr>
                    <p:grpSpPr bwMode="auto">
                      <a:xfrm>
                        <a:off x="106471" y="4882019"/>
                        <a:ext cx="1459282" cy="1290181"/>
                        <a:chOff x="106471" y="4882019"/>
                        <a:chExt cx="1459282" cy="1290181"/>
                      </a:xfrm>
                      <a:grpFill/>
                    </p:grpSpPr>
                    <p:grpSp>
                      <p:nvGrpSpPr>
                        <p:cNvPr id="75" name="Group 3115">
                          <a:extLst>
                            <a:ext uri="{FF2B5EF4-FFF2-40B4-BE49-F238E27FC236}">
                              <a16:creationId xmlns:a16="http://schemas.microsoft.com/office/drawing/2014/main" xmlns="" id="{60E260D9-C2A6-F040-BB6F-57F9145EE48F}"/>
                            </a:ext>
                          </a:extLst>
                        </p:cNvPr>
                        <p:cNvGrpSpPr>
                          <a:grpSpLocks/>
                        </p:cNvGrpSpPr>
                        <p:nvPr/>
                      </p:nvGrpSpPr>
                      <p:grpSpPr bwMode="auto">
                        <a:xfrm>
                          <a:off x="106471" y="4882019"/>
                          <a:ext cx="1459282" cy="1290181"/>
                          <a:chOff x="106471" y="4882019"/>
                          <a:chExt cx="1459282" cy="1290181"/>
                        </a:xfrm>
                        <a:grpFill/>
                      </p:grpSpPr>
                      <p:sp>
                        <p:nvSpPr>
                          <p:cNvPr id="77" name="Freeform 76">
                            <a:extLst>
                              <a:ext uri="{FF2B5EF4-FFF2-40B4-BE49-F238E27FC236}">
                                <a16:creationId xmlns:a16="http://schemas.microsoft.com/office/drawing/2014/main" xmlns="" id="{3AA7C001-BDE2-D646-B059-006D7A625FC9}"/>
                              </a:ext>
                            </a:extLst>
                          </p:cNvPr>
                          <p:cNvSpPr/>
                          <p:nvPr/>
                        </p:nvSpPr>
                        <p:spPr>
                          <a:xfrm>
                            <a:off x="108699" y="4880419"/>
                            <a:ext cx="1459283" cy="1288086"/>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sp>
                        <p:nvSpPr>
                          <p:cNvPr id="78" name="Freeform 77">
                            <a:extLst>
                              <a:ext uri="{FF2B5EF4-FFF2-40B4-BE49-F238E27FC236}">
                                <a16:creationId xmlns:a16="http://schemas.microsoft.com/office/drawing/2014/main" xmlns="" id="{0EB7E397-00DE-1A47-8D28-6B6B46443A3C}"/>
                              </a:ext>
                            </a:extLst>
                          </p:cNvPr>
                          <p:cNvSpPr/>
                          <p:nvPr/>
                        </p:nvSpPr>
                        <p:spPr>
                          <a:xfrm>
                            <a:off x="477630" y="4903823"/>
                            <a:ext cx="39698" cy="109456"/>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sp>
                      <p:nvSpPr>
                        <p:cNvPr id="76" name="Freeform 75">
                          <a:extLst>
                            <a:ext uri="{FF2B5EF4-FFF2-40B4-BE49-F238E27FC236}">
                              <a16:creationId xmlns:a16="http://schemas.microsoft.com/office/drawing/2014/main" xmlns="" id="{7D0165C3-6ADA-EA48-90F1-4DA25F4DEA2B}"/>
                            </a:ext>
                          </a:extLst>
                        </p:cNvPr>
                        <p:cNvSpPr/>
                        <p:nvPr/>
                      </p:nvSpPr>
                      <p:spPr>
                        <a:xfrm>
                          <a:off x="339650" y="5180695"/>
                          <a:ext cx="34934" cy="74556"/>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sp>
                    <p:nvSpPr>
                      <p:cNvPr id="74" name="Freeform 73">
                        <a:extLst>
                          <a:ext uri="{FF2B5EF4-FFF2-40B4-BE49-F238E27FC236}">
                            <a16:creationId xmlns:a16="http://schemas.microsoft.com/office/drawing/2014/main" xmlns="" id="{3249D1B3-86D3-6949-BBE6-89CE7D4820DB}"/>
                          </a:ext>
                        </a:extLst>
                      </p:cNvPr>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sp>
                  <p:nvSpPr>
                    <p:cNvPr id="72" name="Freeform 3121">
                      <a:extLst>
                        <a:ext uri="{FF2B5EF4-FFF2-40B4-BE49-F238E27FC236}">
                          <a16:creationId xmlns:a16="http://schemas.microsoft.com/office/drawing/2014/main" xmlns="" id="{9DABE78B-D234-B14C-8153-060E06C6DFEF}"/>
                        </a:ext>
                      </a:extLst>
                    </p:cNvPr>
                    <p:cNvSpPr/>
                    <p:nvPr/>
                  </p:nvSpPr>
                  <p:spPr>
                    <a:xfrm>
                      <a:off x="1209235" y="6088923"/>
                      <a:ext cx="142911" cy="461617"/>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sp>
                <p:nvSpPr>
                  <p:cNvPr id="70" name="Freeform 3123">
                    <a:extLst>
                      <a:ext uri="{FF2B5EF4-FFF2-40B4-BE49-F238E27FC236}">
                        <a16:creationId xmlns:a16="http://schemas.microsoft.com/office/drawing/2014/main" xmlns="" id="{2BABE0F4-96C1-0545-8506-2F2E32D4BD0B}"/>
                      </a:ext>
                    </a:extLst>
                  </p:cNvPr>
                  <p:cNvSpPr/>
                  <p:nvPr/>
                </p:nvSpPr>
                <p:spPr>
                  <a:xfrm>
                    <a:off x="1168666" y="6112387"/>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sp>
              <p:nvSpPr>
                <p:cNvPr id="68" name="Freeform 3125">
                  <a:extLst>
                    <a:ext uri="{FF2B5EF4-FFF2-40B4-BE49-F238E27FC236}">
                      <a16:creationId xmlns:a16="http://schemas.microsoft.com/office/drawing/2014/main" xmlns="" id="{2F5A4412-F3B7-EE43-8913-6D3BE7204914}"/>
                    </a:ext>
                  </a:extLst>
                </p:cNvPr>
                <p:cNvSpPr/>
                <p:nvPr/>
              </p:nvSpPr>
              <p:spPr>
                <a:xfrm>
                  <a:off x="1155158" y="6259163"/>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sp>
            <p:nvSpPr>
              <p:cNvPr id="66" name="Freeform 3128">
                <a:extLst>
                  <a:ext uri="{FF2B5EF4-FFF2-40B4-BE49-F238E27FC236}">
                    <a16:creationId xmlns:a16="http://schemas.microsoft.com/office/drawing/2014/main" xmlns="" id="{768FC7E9-D892-1147-AC0B-9877995A4A7D}"/>
                  </a:ext>
                </a:extLst>
              </p:cNvPr>
              <p:cNvSpPr/>
              <p:nvPr/>
            </p:nvSpPr>
            <p:spPr>
              <a:xfrm>
                <a:off x="1201207" y="639775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defRPr/>
                </a:pPr>
                <a:endParaRPr lang="en-GB">
                  <a:solidFill>
                    <a:prstClr val="white"/>
                  </a:solidFill>
                  <a:latin typeface="Calibri" panose="020F0502020204030204"/>
                  <a:ea typeface="ＭＳ Ｐゴシック" charset="-128"/>
                </a:endParaRPr>
              </a:p>
            </p:txBody>
          </p:sp>
        </p:grpSp>
        <p:sp>
          <p:nvSpPr>
            <p:cNvPr id="64" name="Title 1">
              <a:extLst>
                <a:ext uri="{FF2B5EF4-FFF2-40B4-BE49-F238E27FC236}">
                  <a16:creationId xmlns:a16="http://schemas.microsoft.com/office/drawing/2014/main" xmlns="" id="{E49BBB2F-D058-0A44-B068-5DF0415202F8}"/>
                </a:ext>
              </a:extLst>
            </p:cNvPr>
            <p:cNvSpPr txBox="1">
              <a:spLocks/>
            </p:cNvSpPr>
            <p:nvPr/>
          </p:nvSpPr>
          <p:spPr bwMode="auto">
            <a:xfrm>
              <a:off x="-1756709" y="3005370"/>
              <a:ext cx="704322" cy="221344"/>
            </a:xfrm>
            <a:prstGeom prst="rect">
              <a:avLst/>
            </a:prstGeom>
            <a:noFill/>
            <a:ln w="127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p>
              <a:pPr algn="ctr">
                <a:buClr>
                  <a:srgbClr val="000000"/>
                </a:buClr>
                <a:buSzPct val="100000"/>
              </a:pPr>
              <a:r>
                <a:rPr lang="en-GB" altLang="en-US" sz="900" dirty="0">
                  <a:solidFill>
                    <a:prstClr val="black"/>
                  </a:solidFill>
                  <a:latin typeface="Calibri" panose="020F0502020204030204"/>
                </a:rPr>
                <a:t>Alaska</a:t>
              </a:r>
            </a:p>
          </p:txBody>
        </p:sp>
      </p:grpSp>
      <p:sp>
        <p:nvSpPr>
          <p:cNvPr id="2" name="TextBox 1">
            <a:extLst>
              <a:ext uri="{FF2B5EF4-FFF2-40B4-BE49-F238E27FC236}">
                <a16:creationId xmlns:a16="http://schemas.microsoft.com/office/drawing/2014/main" xmlns="" id="{6DAC65D2-3BE0-B043-A28E-6830D0986F20}"/>
              </a:ext>
            </a:extLst>
          </p:cNvPr>
          <p:cNvSpPr txBox="1"/>
          <p:nvPr/>
        </p:nvSpPr>
        <p:spPr>
          <a:xfrm>
            <a:off x="1614760" y="805657"/>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10</a:t>
            </a:r>
          </a:p>
        </p:txBody>
      </p:sp>
      <p:sp>
        <p:nvSpPr>
          <p:cNvPr id="154" name="TextBox 153">
            <a:extLst>
              <a:ext uri="{FF2B5EF4-FFF2-40B4-BE49-F238E27FC236}">
                <a16:creationId xmlns:a16="http://schemas.microsoft.com/office/drawing/2014/main" xmlns="" id="{56748D0B-F80B-5C44-B405-5180CC734323}"/>
              </a:ext>
            </a:extLst>
          </p:cNvPr>
          <p:cNvSpPr txBox="1"/>
          <p:nvPr/>
        </p:nvSpPr>
        <p:spPr>
          <a:xfrm>
            <a:off x="1426067" y="1400882"/>
            <a:ext cx="367473"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11</a:t>
            </a:r>
          </a:p>
        </p:txBody>
      </p:sp>
      <p:sp>
        <p:nvSpPr>
          <p:cNvPr id="155" name="TextBox 154">
            <a:extLst>
              <a:ext uri="{FF2B5EF4-FFF2-40B4-BE49-F238E27FC236}">
                <a16:creationId xmlns:a16="http://schemas.microsoft.com/office/drawing/2014/main" xmlns="" id="{88C75FDB-9961-164F-9B7A-DA59E726309D}"/>
              </a:ext>
            </a:extLst>
          </p:cNvPr>
          <p:cNvSpPr txBox="1"/>
          <p:nvPr/>
        </p:nvSpPr>
        <p:spPr>
          <a:xfrm>
            <a:off x="1169485" y="2403474"/>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63</a:t>
            </a:r>
          </a:p>
        </p:txBody>
      </p:sp>
      <p:sp>
        <p:nvSpPr>
          <p:cNvPr id="156" name="TextBox 155">
            <a:extLst>
              <a:ext uri="{FF2B5EF4-FFF2-40B4-BE49-F238E27FC236}">
                <a16:creationId xmlns:a16="http://schemas.microsoft.com/office/drawing/2014/main" xmlns="" id="{7154E7BA-A1E2-9944-83CB-2FE32950E380}"/>
              </a:ext>
            </a:extLst>
          </p:cNvPr>
          <p:cNvSpPr txBox="1"/>
          <p:nvPr/>
        </p:nvSpPr>
        <p:spPr>
          <a:xfrm>
            <a:off x="1742881" y="2308889"/>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5</a:t>
            </a:r>
          </a:p>
        </p:txBody>
      </p:sp>
      <p:sp>
        <p:nvSpPr>
          <p:cNvPr id="157" name="TextBox 156">
            <a:extLst>
              <a:ext uri="{FF2B5EF4-FFF2-40B4-BE49-F238E27FC236}">
                <a16:creationId xmlns:a16="http://schemas.microsoft.com/office/drawing/2014/main" xmlns="" id="{7A3F0613-957B-C34C-AD78-DAE698500BCA}"/>
              </a:ext>
            </a:extLst>
          </p:cNvPr>
          <p:cNvSpPr txBox="1"/>
          <p:nvPr/>
        </p:nvSpPr>
        <p:spPr>
          <a:xfrm>
            <a:off x="2892922" y="1114444"/>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6</a:t>
            </a:r>
          </a:p>
        </p:txBody>
      </p:sp>
      <p:sp>
        <p:nvSpPr>
          <p:cNvPr id="158" name="TextBox 157">
            <a:extLst>
              <a:ext uri="{FF2B5EF4-FFF2-40B4-BE49-F238E27FC236}">
                <a16:creationId xmlns:a16="http://schemas.microsoft.com/office/drawing/2014/main" xmlns="" id="{40DB1B5C-08D2-7F47-8A49-995BF2395D59}"/>
              </a:ext>
            </a:extLst>
          </p:cNvPr>
          <p:cNvSpPr txBox="1"/>
          <p:nvPr/>
        </p:nvSpPr>
        <p:spPr>
          <a:xfrm>
            <a:off x="3098821" y="1843882"/>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4</a:t>
            </a:r>
          </a:p>
        </p:txBody>
      </p:sp>
      <p:sp>
        <p:nvSpPr>
          <p:cNvPr id="159" name="TextBox 158">
            <a:extLst>
              <a:ext uri="{FF2B5EF4-FFF2-40B4-BE49-F238E27FC236}">
                <a16:creationId xmlns:a16="http://schemas.microsoft.com/office/drawing/2014/main" xmlns="" id="{D81F8CA2-1177-DB45-A45C-E229E06D51A1}"/>
              </a:ext>
            </a:extLst>
          </p:cNvPr>
          <p:cNvSpPr txBox="1"/>
          <p:nvPr/>
        </p:nvSpPr>
        <p:spPr>
          <a:xfrm>
            <a:off x="2522014" y="2465574"/>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a:t>
            </a:r>
          </a:p>
        </p:txBody>
      </p:sp>
      <p:sp>
        <p:nvSpPr>
          <p:cNvPr id="160" name="TextBox 159">
            <a:extLst>
              <a:ext uri="{FF2B5EF4-FFF2-40B4-BE49-F238E27FC236}">
                <a16:creationId xmlns:a16="http://schemas.microsoft.com/office/drawing/2014/main" xmlns="" id="{38D8B50C-5669-8240-921A-8CCFF687B183}"/>
              </a:ext>
            </a:extLst>
          </p:cNvPr>
          <p:cNvSpPr txBox="1"/>
          <p:nvPr/>
        </p:nvSpPr>
        <p:spPr>
          <a:xfrm>
            <a:off x="2389068" y="3338935"/>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7</a:t>
            </a:r>
          </a:p>
        </p:txBody>
      </p:sp>
      <p:sp>
        <p:nvSpPr>
          <p:cNvPr id="161" name="TextBox 160">
            <a:extLst>
              <a:ext uri="{FF2B5EF4-FFF2-40B4-BE49-F238E27FC236}">
                <a16:creationId xmlns:a16="http://schemas.microsoft.com/office/drawing/2014/main" xmlns="" id="{BD709DD1-E354-8549-A1F7-1F3F3DDD93DE}"/>
              </a:ext>
            </a:extLst>
          </p:cNvPr>
          <p:cNvSpPr txBox="1"/>
          <p:nvPr/>
        </p:nvSpPr>
        <p:spPr>
          <a:xfrm>
            <a:off x="3277974" y="2589027"/>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13</a:t>
            </a:r>
          </a:p>
        </p:txBody>
      </p:sp>
      <p:sp>
        <p:nvSpPr>
          <p:cNvPr id="162" name="TextBox 161">
            <a:extLst>
              <a:ext uri="{FF2B5EF4-FFF2-40B4-BE49-F238E27FC236}">
                <a16:creationId xmlns:a16="http://schemas.microsoft.com/office/drawing/2014/main" xmlns="" id="{12312756-5ED2-D040-90F3-38C1D3E58557}"/>
              </a:ext>
            </a:extLst>
          </p:cNvPr>
          <p:cNvSpPr txBox="1"/>
          <p:nvPr/>
        </p:nvSpPr>
        <p:spPr>
          <a:xfrm>
            <a:off x="3184220" y="3389978"/>
            <a:ext cx="367473"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11</a:t>
            </a:r>
          </a:p>
        </p:txBody>
      </p:sp>
      <p:sp>
        <p:nvSpPr>
          <p:cNvPr id="163" name="TextBox 162">
            <a:extLst>
              <a:ext uri="{FF2B5EF4-FFF2-40B4-BE49-F238E27FC236}">
                <a16:creationId xmlns:a16="http://schemas.microsoft.com/office/drawing/2014/main" xmlns="" id="{9545E1F6-FE12-9347-9E4D-54D423A9093A}"/>
              </a:ext>
            </a:extLst>
          </p:cNvPr>
          <p:cNvSpPr txBox="1"/>
          <p:nvPr/>
        </p:nvSpPr>
        <p:spPr>
          <a:xfrm>
            <a:off x="4006912" y="1080609"/>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4</a:t>
            </a:r>
          </a:p>
        </p:txBody>
      </p:sp>
      <p:sp>
        <p:nvSpPr>
          <p:cNvPr id="164" name="TextBox 163">
            <a:extLst>
              <a:ext uri="{FF2B5EF4-FFF2-40B4-BE49-F238E27FC236}">
                <a16:creationId xmlns:a16="http://schemas.microsoft.com/office/drawing/2014/main" xmlns="" id="{774A5EE8-80B5-C641-834B-8C17316E5A1E}"/>
              </a:ext>
            </a:extLst>
          </p:cNvPr>
          <p:cNvSpPr txBox="1"/>
          <p:nvPr/>
        </p:nvSpPr>
        <p:spPr>
          <a:xfrm>
            <a:off x="4062706" y="1624172"/>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a:t>
            </a:r>
          </a:p>
        </p:txBody>
      </p:sp>
      <p:sp>
        <p:nvSpPr>
          <p:cNvPr id="165" name="TextBox 164">
            <a:extLst>
              <a:ext uri="{FF2B5EF4-FFF2-40B4-BE49-F238E27FC236}">
                <a16:creationId xmlns:a16="http://schemas.microsoft.com/office/drawing/2014/main" xmlns="" id="{CD0E03F8-228C-D04A-A362-9880283282D6}"/>
              </a:ext>
            </a:extLst>
          </p:cNvPr>
          <p:cNvSpPr txBox="1"/>
          <p:nvPr/>
        </p:nvSpPr>
        <p:spPr>
          <a:xfrm>
            <a:off x="4110811" y="2128129"/>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6</a:t>
            </a:r>
          </a:p>
        </p:txBody>
      </p:sp>
      <p:sp>
        <p:nvSpPr>
          <p:cNvPr id="166" name="TextBox 165">
            <a:extLst>
              <a:ext uri="{FF2B5EF4-FFF2-40B4-BE49-F238E27FC236}">
                <a16:creationId xmlns:a16="http://schemas.microsoft.com/office/drawing/2014/main" xmlns="" id="{B07DE00D-7CF0-D844-BA7F-BD4D14442A70}"/>
              </a:ext>
            </a:extLst>
          </p:cNvPr>
          <p:cNvSpPr txBox="1"/>
          <p:nvPr/>
        </p:nvSpPr>
        <p:spPr>
          <a:xfrm>
            <a:off x="4241621" y="2643886"/>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19</a:t>
            </a:r>
          </a:p>
        </p:txBody>
      </p:sp>
      <p:sp>
        <p:nvSpPr>
          <p:cNvPr id="167" name="TextBox 166">
            <a:extLst>
              <a:ext uri="{FF2B5EF4-FFF2-40B4-BE49-F238E27FC236}">
                <a16:creationId xmlns:a16="http://schemas.microsoft.com/office/drawing/2014/main" xmlns="" id="{CB907A1D-52AE-9245-86B9-A1783BFD8EDC}"/>
              </a:ext>
            </a:extLst>
          </p:cNvPr>
          <p:cNvSpPr txBox="1"/>
          <p:nvPr/>
        </p:nvSpPr>
        <p:spPr>
          <a:xfrm>
            <a:off x="4466266" y="3188406"/>
            <a:ext cx="367473"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11</a:t>
            </a:r>
          </a:p>
        </p:txBody>
      </p:sp>
      <p:sp>
        <p:nvSpPr>
          <p:cNvPr id="168" name="TextBox 167">
            <a:extLst>
              <a:ext uri="{FF2B5EF4-FFF2-40B4-BE49-F238E27FC236}">
                <a16:creationId xmlns:a16="http://schemas.microsoft.com/office/drawing/2014/main" xmlns="" id="{A02C301C-9F2E-DF4E-BB57-11A22478FB60}"/>
              </a:ext>
            </a:extLst>
          </p:cNvPr>
          <p:cNvSpPr txBox="1"/>
          <p:nvPr/>
        </p:nvSpPr>
        <p:spPr>
          <a:xfrm>
            <a:off x="4244614" y="3953144"/>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21</a:t>
            </a:r>
          </a:p>
        </p:txBody>
      </p:sp>
      <p:sp>
        <p:nvSpPr>
          <p:cNvPr id="169" name="TextBox 168">
            <a:extLst>
              <a:ext uri="{FF2B5EF4-FFF2-40B4-BE49-F238E27FC236}">
                <a16:creationId xmlns:a16="http://schemas.microsoft.com/office/drawing/2014/main" xmlns="" id="{A14F461D-6373-D048-91D7-1B8907D28330}"/>
              </a:ext>
            </a:extLst>
          </p:cNvPr>
          <p:cNvSpPr txBox="1"/>
          <p:nvPr/>
        </p:nvSpPr>
        <p:spPr>
          <a:xfrm>
            <a:off x="4728379" y="1369596"/>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14</a:t>
            </a:r>
          </a:p>
        </p:txBody>
      </p:sp>
      <p:sp>
        <p:nvSpPr>
          <p:cNvPr id="170" name="TextBox 169">
            <a:extLst>
              <a:ext uri="{FF2B5EF4-FFF2-40B4-BE49-F238E27FC236}">
                <a16:creationId xmlns:a16="http://schemas.microsoft.com/office/drawing/2014/main" xmlns="" id="{1A1E2AA3-BC7E-8040-925E-37CA9FE1D32F}"/>
              </a:ext>
            </a:extLst>
          </p:cNvPr>
          <p:cNvSpPr txBox="1"/>
          <p:nvPr/>
        </p:nvSpPr>
        <p:spPr>
          <a:xfrm>
            <a:off x="4977681" y="1994567"/>
            <a:ext cx="367473"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11</a:t>
            </a:r>
          </a:p>
        </p:txBody>
      </p:sp>
      <p:sp>
        <p:nvSpPr>
          <p:cNvPr id="171" name="TextBox 170">
            <a:extLst>
              <a:ext uri="{FF2B5EF4-FFF2-40B4-BE49-F238E27FC236}">
                <a16:creationId xmlns:a16="http://schemas.microsoft.com/office/drawing/2014/main" xmlns="" id="{D77DACD5-BA4B-D44A-8FC9-54307179D879}"/>
              </a:ext>
            </a:extLst>
          </p:cNvPr>
          <p:cNvSpPr txBox="1"/>
          <p:nvPr/>
        </p:nvSpPr>
        <p:spPr>
          <a:xfrm>
            <a:off x="5129963" y="2612991"/>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16</a:t>
            </a:r>
          </a:p>
        </p:txBody>
      </p:sp>
      <p:sp>
        <p:nvSpPr>
          <p:cNvPr id="174" name="TextBox 173">
            <a:extLst>
              <a:ext uri="{FF2B5EF4-FFF2-40B4-BE49-F238E27FC236}">
                <a16:creationId xmlns:a16="http://schemas.microsoft.com/office/drawing/2014/main" xmlns="" id="{27E20A83-441B-B54C-8CE6-5287F59FEB1A}"/>
              </a:ext>
            </a:extLst>
          </p:cNvPr>
          <p:cNvSpPr txBox="1"/>
          <p:nvPr/>
        </p:nvSpPr>
        <p:spPr>
          <a:xfrm>
            <a:off x="647676" y="3741048"/>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a:t>
            </a:r>
          </a:p>
        </p:txBody>
      </p:sp>
      <p:sp>
        <p:nvSpPr>
          <p:cNvPr id="175" name="TextBox 174">
            <a:extLst>
              <a:ext uri="{FF2B5EF4-FFF2-40B4-BE49-F238E27FC236}">
                <a16:creationId xmlns:a16="http://schemas.microsoft.com/office/drawing/2014/main" xmlns="" id="{5E568FDB-C41A-D546-9923-6E3BEA7FA056}"/>
              </a:ext>
            </a:extLst>
          </p:cNvPr>
          <p:cNvSpPr txBox="1"/>
          <p:nvPr/>
        </p:nvSpPr>
        <p:spPr>
          <a:xfrm>
            <a:off x="2054288" y="4651921"/>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a:t>
            </a:r>
          </a:p>
        </p:txBody>
      </p:sp>
      <p:sp>
        <p:nvSpPr>
          <p:cNvPr id="176" name="TextBox 175">
            <a:extLst>
              <a:ext uri="{FF2B5EF4-FFF2-40B4-BE49-F238E27FC236}">
                <a16:creationId xmlns:a16="http://schemas.microsoft.com/office/drawing/2014/main" xmlns="" id="{220E296A-A449-9349-9DF1-5230EF594F6E}"/>
              </a:ext>
            </a:extLst>
          </p:cNvPr>
          <p:cNvSpPr txBox="1"/>
          <p:nvPr/>
        </p:nvSpPr>
        <p:spPr>
          <a:xfrm>
            <a:off x="8177278" y="4191141"/>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a:t>
            </a:r>
          </a:p>
        </p:txBody>
      </p:sp>
      <p:sp>
        <p:nvSpPr>
          <p:cNvPr id="177" name="TextBox 176">
            <a:extLst>
              <a:ext uri="{FF2B5EF4-FFF2-40B4-BE49-F238E27FC236}">
                <a16:creationId xmlns:a16="http://schemas.microsoft.com/office/drawing/2014/main" xmlns="" id="{0A655EA3-F384-4243-A663-E902F72645CD}"/>
              </a:ext>
            </a:extLst>
          </p:cNvPr>
          <p:cNvSpPr txBox="1"/>
          <p:nvPr/>
        </p:nvSpPr>
        <p:spPr>
          <a:xfrm>
            <a:off x="5409471" y="1501609"/>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48</a:t>
            </a:r>
          </a:p>
        </p:txBody>
      </p:sp>
      <p:sp>
        <p:nvSpPr>
          <p:cNvPr id="178" name="TextBox 177">
            <a:extLst>
              <a:ext uri="{FF2B5EF4-FFF2-40B4-BE49-F238E27FC236}">
                <a16:creationId xmlns:a16="http://schemas.microsoft.com/office/drawing/2014/main" xmlns="" id="{8CC080A6-0A07-2246-BC1E-89EE06AC7842}"/>
              </a:ext>
            </a:extLst>
          </p:cNvPr>
          <p:cNvSpPr txBox="1"/>
          <p:nvPr/>
        </p:nvSpPr>
        <p:spPr>
          <a:xfrm>
            <a:off x="5557166" y="2239522"/>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28</a:t>
            </a:r>
          </a:p>
        </p:txBody>
      </p:sp>
      <p:sp>
        <p:nvSpPr>
          <p:cNvPr id="179" name="TextBox 178">
            <a:extLst>
              <a:ext uri="{FF2B5EF4-FFF2-40B4-BE49-F238E27FC236}">
                <a16:creationId xmlns:a16="http://schemas.microsoft.com/office/drawing/2014/main" xmlns="" id="{A2FB3084-0A81-4343-B462-E52502249454}"/>
              </a:ext>
            </a:extLst>
          </p:cNvPr>
          <p:cNvSpPr txBox="1"/>
          <p:nvPr/>
        </p:nvSpPr>
        <p:spPr>
          <a:xfrm>
            <a:off x="5255303" y="3239861"/>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a:t>
            </a:r>
          </a:p>
        </p:txBody>
      </p:sp>
      <p:sp>
        <p:nvSpPr>
          <p:cNvPr id="180" name="TextBox 179">
            <a:extLst>
              <a:ext uri="{FF2B5EF4-FFF2-40B4-BE49-F238E27FC236}">
                <a16:creationId xmlns:a16="http://schemas.microsoft.com/office/drawing/2014/main" xmlns="" id="{C7E60B56-E8FA-0A4A-B146-D3A14182ED82}"/>
              </a:ext>
            </a:extLst>
          </p:cNvPr>
          <p:cNvSpPr txBox="1"/>
          <p:nvPr/>
        </p:nvSpPr>
        <p:spPr>
          <a:xfrm>
            <a:off x="5253111" y="3742336"/>
            <a:ext cx="367473"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11</a:t>
            </a:r>
          </a:p>
        </p:txBody>
      </p:sp>
      <p:sp>
        <p:nvSpPr>
          <p:cNvPr id="181" name="TextBox 180">
            <a:extLst>
              <a:ext uri="{FF2B5EF4-FFF2-40B4-BE49-F238E27FC236}">
                <a16:creationId xmlns:a16="http://schemas.microsoft.com/office/drawing/2014/main" xmlns="" id="{EE3C6050-CDC8-FA49-850B-CEA622F18518}"/>
              </a:ext>
            </a:extLst>
          </p:cNvPr>
          <p:cNvSpPr txBox="1"/>
          <p:nvPr/>
        </p:nvSpPr>
        <p:spPr>
          <a:xfrm>
            <a:off x="5755375" y="3472619"/>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7</a:t>
            </a:r>
          </a:p>
        </p:txBody>
      </p:sp>
      <p:sp>
        <p:nvSpPr>
          <p:cNvPr id="182" name="TextBox 181">
            <a:extLst>
              <a:ext uri="{FF2B5EF4-FFF2-40B4-BE49-F238E27FC236}">
                <a16:creationId xmlns:a16="http://schemas.microsoft.com/office/drawing/2014/main" xmlns="" id="{FFA7D37D-050E-434F-BE35-4079D5CEEF4F}"/>
              </a:ext>
            </a:extLst>
          </p:cNvPr>
          <p:cNvSpPr txBox="1"/>
          <p:nvPr/>
        </p:nvSpPr>
        <p:spPr>
          <a:xfrm>
            <a:off x="5982531" y="1366793"/>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26</a:t>
            </a:r>
          </a:p>
        </p:txBody>
      </p:sp>
      <p:sp>
        <p:nvSpPr>
          <p:cNvPr id="183" name="TextBox 182">
            <a:extLst>
              <a:ext uri="{FF2B5EF4-FFF2-40B4-BE49-F238E27FC236}">
                <a16:creationId xmlns:a16="http://schemas.microsoft.com/office/drawing/2014/main" xmlns="" id="{8E94DC6B-4D68-B94C-8572-27A61A2B34EC}"/>
              </a:ext>
            </a:extLst>
          </p:cNvPr>
          <p:cNvSpPr txBox="1"/>
          <p:nvPr/>
        </p:nvSpPr>
        <p:spPr>
          <a:xfrm>
            <a:off x="5963893" y="2178516"/>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17</a:t>
            </a:r>
          </a:p>
        </p:txBody>
      </p:sp>
      <p:sp>
        <p:nvSpPr>
          <p:cNvPr id="186" name="TextBox 185">
            <a:extLst>
              <a:ext uri="{FF2B5EF4-FFF2-40B4-BE49-F238E27FC236}">
                <a16:creationId xmlns:a16="http://schemas.microsoft.com/office/drawing/2014/main" xmlns="" id="{04A94551-3D04-7049-99EC-7EAA30B5B819}"/>
              </a:ext>
            </a:extLst>
          </p:cNvPr>
          <p:cNvSpPr txBox="1"/>
          <p:nvPr/>
        </p:nvSpPr>
        <p:spPr>
          <a:xfrm>
            <a:off x="6326015" y="2527758"/>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a:t>
            </a:r>
          </a:p>
        </p:txBody>
      </p:sp>
      <p:sp>
        <p:nvSpPr>
          <p:cNvPr id="187" name="TextBox 186">
            <a:extLst>
              <a:ext uri="{FF2B5EF4-FFF2-40B4-BE49-F238E27FC236}">
                <a16:creationId xmlns:a16="http://schemas.microsoft.com/office/drawing/2014/main" xmlns="" id="{1BA78730-99BF-6147-A081-18900E01C4E1}"/>
              </a:ext>
            </a:extLst>
          </p:cNvPr>
          <p:cNvSpPr txBox="1"/>
          <p:nvPr/>
        </p:nvSpPr>
        <p:spPr>
          <a:xfrm>
            <a:off x="6109545" y="2868178"/>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56</a:t>
            </a:r>
          </a:p>
        </p:txBody>
      </p:sp>
      <p:sp>
        <p:nvSpPr>
          <p:cNvPr id="188" name="TextBox 187">
            <a:extLst>
              <a:ext uri="{FF2B5EF4-FFF2-40B4-BE49-F238E27FC236}">
                <a16:creationId xmlns:a16="http://schemas.microsoft.com/office/drawing/2014/main" xmlns="" id="{8DA1B42C-EEDE-6D4A-B338-9CC762D933FF}"/>
              </a:ext>
            </a:extLst>
          </p:cNvPr>
          <p:cNvSpPr txBox="1"/>
          <p:nvPr/>
        </p:nvSpPr>
        <p:spPr>
          <a:xfrm>
            <a:off x="6090340" y="3498233"/>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26</a:t>
            </a:r>
          </a:p>
        </p:txBody>
      </p:sp>
      <p:sp>
        <p:nvSpPr>
          <p:cNvPr id="189" name="TextBox 188">
            <a:extLst>
              <a:ext uri="{FF2B5EF4-FFF2-40B4-BE49-F238E27FC236}">
                <a16:creationId xmlns:a16="http://schemas.microsoft.com/office/drawing/2014/main" xmlns="" id="{E3664666-CA3D-4F4B-B821-DD68F35E3885}"/>
              </a:ext>
            </a:extLst>
          </p:cNvPr>
          <p:cNvSpPr txBox="1"/>
          <p:nvPr/>
        </p:nvSpPr>
        <p:spPr>
          <a:xfrm>
            <a:off x="7029395" y="4157157"/>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17</a:t>
            </a:r>
          </a:p>
        </p:txBody>
      </p:sp>
      <p:sp>
        <p:nvSpPr>
          <p:cNvPr id="190" name="TextBox 189">
            <a:extLst>
              <a:ext uri="{FF2B5EF4-FFF2-40B4-BE49-F238E27FC236}">
                <a16:creationId xmlns:a16="http://schemas.microsoft.com/office/drawing/2014/main" xmlns="" id="{3E2E9D18-A99E-E14A-9626-7B62C839F71B}"/>
              </a:ext>
            </a:extLst>
          </p:cNvPr>
          <p:cNvSpPr txBox="1"/>
          <p:nvPr/>
        </p:nvSpPr>
        <p:spPr>
          <a:xfrm>
            <a:off x="6578034" y="3446325"/>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15</a:t>
            </a:r>
          </a:p>
        </p:txBody>
      </p:sp>
      <p:sp>
        <p:nvSpPr>
          <p:cNvPr id="191" name="TextBox 190">
            <a:extLst>
              <a:ext uri="{FF2B5EF4-FFF2-40B4-BE49-F238E27FC236}">
                <a16:creationId xmlns:a16="http://schemas.microsoft.com/office/drawing/2014/main" xmlns="" id="{BA5FFF10-55F2-CD4B-A533-50E73678A317}"/>
              </a:ext>
            </a:extLst>
          </p:cNvPr>
          <p:cNvSpPr txBox="1"/>
          <p:nvPr/>
        </p:nvSpPr>
        <p:spPr>
          <a:xfrm>
            <a:off x="6408400" y="2034304"/>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22</a:t>
            </a:r>
          </a:p>
        </p:txBody>
      </p:sp>
      <p:sp>
        <p:nvSpPr>
          <p:cNvPr id="193" name="TextBox 192">
            <a:extLst>
              <a:ext uri="{FF2B5EF4-FFF2-40B4-BE49-F238E27FC236}">
                <a16:creationId xmlns:a16="http://schemas.microsoft.com/office/drawing/2014/main" xmlns="" id="{5BE14D42-0E9A-D147-A9FF-41E75968C1BF}"/>
              </a:ext>
            </a:extLst>
          </p:cNvPr>
          <p:cNvSpPr txBox="1"/>
          <p:nvPr/>
        </p:nvSpPr>
        <p:spPr>
          <a:xfrm>
            <a:off x="6924671" y="3051443"/>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25</a:t>
            </a:r>
          </a:p>
        </p:txBody>
      </p:sp>
      <p:sp>
        <p:nvSpPr>
          <p:cNvPr id="195" name="TextBox 194">
            <a:extLst>
              <a:ext uri="{FF2B5EF4-FFF2-40B4-BE49-F238E27FC236}">
                <a16:creationId xmlns:a16="http://schemas.microsoft.com/office/drawing/2014/main" xmlns="" id="{84231A2B-6E3D-054C-9158-174E630D0974}"/>
              </a:ext>
            </a:extLst>
          </p:cNvPr>
          <p:cNvSpPr txBox="1"/>
          <p:nvPr/>
        </p:nvSpPr>
        <p:spPr>
          <a:xfrm>
            <a:off x="7077341" y="2676190"/>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28</a:t>
            </a:r>
          </a:p>
        </p:txBody>
      </p:sp>
      <p:sp>
        <p:nvSpPr>
          <p:cNvPr id="196" name="TextBox 195">
            <a:extLst>
              <a:ext uri="{FF2B5EF4-FFF2-40B4-BE49-F238E27FC236}">
                <a16:creationId xmlns:a16="http://schemas.microsoft.com/office/drawing/2014/main" xmlns="" id="{C4425768-4D4F-D64D-B175-FA1FAC744D35}"/>
              </a:ext>
            </a:extLst>
          </p:cNvPr>
          <p:cNvSpPr txBox="1"/>
          <p:nvPr/>
        </p:nvSpPr>
        <p:spPr>
          <a:xfrm>
            <a:off x="6760465" y="2292433"/>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4</a:t>
            </a:r>
          </a:p>
        </p:txBody>
      </p:sp>
      <p:sp>
        <p:nvSpPr>
          <p:cNvPr id="197" name="TextBox 196">
            <a:extLst>
              <a:ext uri="{FF2B5EF4-FFF2-40B4-BE49-F238E27FC236}">
                <a16:creationId xmlns:a16="http://schemas.microsoft.com/office/drawing/2014/main" xmlns="" id="{30FC2398-6068-B245-B8EB-617549BBBEC3}"/>
              </a:ext>
            </a:extLst>
          </p:cNvPr>
          <p:cNvSpPr txBox="1"/>
          <p:nvPr/>
        </p:nvSpPr>
        <p:spPr>
          <a:xfrm>
            <a:off x="7128594" y="2258231"/>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24</a:t>
            </a:r>
          </a:p>
        </p:txBody>
      </p:sp>
      <p:sp>
        <p:nvSpPr>
          <p:cNvPr id="198" name="TextBox 197">
            <a:extLst>
              <a:ext uri="{FF2B5EF4-FFF2-40B4-BE49-F238E27FC236}">
                <a16:creationId xmlns:a16="http://schemas.microsoft.com/office/drawing/2014/main" xmlns="" id="{D468B06F-39C5-CB40-AA3F-5D4F4BB2EF84}"/>
              </a:ext>
            </a:extLst>
          </p:cNvPr>
          <p:cNvSpPr txBox="1"/>
          <p:nvPr/>
        </p:nvSpPr>
        <p:spPr>
          <a:xfrm>
            <a:off x="7032595" y="1726275"/>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33</a:t>
            </a:r>
          </a:p>
        </p:txBody>
      </p:sp>
      <p:cxnSp>
        <p:nvCxnSpPr>
          <p:cNvPr id="5" name="Straight Connector 4">
            <a:extLst>
              <a:ext uri="{FF2B5EF4-FFF2-40B4-BE49-F238E27FC236}">
                <a16:creationId xmlns:a16="http://schemas.microsoft.com/office/drawing/2014/main" xmlns="" id="{117CC08B-4EA5-3445-91BF-634853BD3938}"/>
              </a:ext>
            </a:extLst>
          </p:cNvPr>
          <p:cNvCxnSpPr>
            <a:cxnSpLocks/>
          </p:cNvCxnSpPr>
          <p:nvPr/>
        </p:nvCxnSpPr>
        <p:spPr>
          <a:xfrm flipH="1" flipV="1">
            <a:off x="7668221" y="1798517"/>
            <a:ext cx="215147" cy="26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660A8C1E-E971-6D4B-BD63-BD8EBC95C8AF}"/>
              </a:ext>
            </a:extLst>
          </p:cNvPr>
          <p:cNvCxnSpPr>
            <a:cxnSpLocks/>
          </p:cNvCxnSpPr>
          <p:nvPr/>
        </p:nvCxnSpPr>
        <p:spPr>
          <a:xfrm flipH="1" flipV="1">
            <a:off x="7831711" y="2037367"/>
            <a:ext cx="215147" cy="26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E6E60999-2544-2A49-829E-14138F2D45A4}"/>
              </a:ext>
            </a:extLst>
          </p:cNvPr>
          <p:cNvCxnSpPr>
            <a:cxnSpLocks/>
          </p:cNvCxnSpPr>
          <p:nvPr/>
        </p:nvCxnSpPr>
        <p:spPr>
          <a:xfrm flipH="1" flipV="1">
            <a:off x="7365969" y="2032178"/>
            <a:ext cx="494350" cy="2407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xmlns="" id="{FE7A6DD7-2F76-864A-8F3A-265FC3251E9D}"/>
              </a:ext>
            </a:extLst>
          </p:cNvPr>
          <p:cNvCxnSpPr>
            <a:cxnSpLocks/>
          </p:cNvCxnSpPr>
          <p:nvPr/>
        </p:nvCxnSpPr>
        <p:spPr>
          <a:xfrm flipH="1" flipV="1">
            <a:off x="7820797" y="1446908"/>
            <a:ext cx="215147" cy="117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xmlns="" id="{DB00CE38-0F11-2C48-BB7D-FDC3D182D3AE}"/>
              </a:ext>
            </a:extLst>
          </p:cNvPr>
          <p:cNvCxnSpPr>
            <a:cxnSpLocks/>
          </p:cNvCxnSpPr>
          <p:nvPr/>
        </p:nvCxnSpPr>
        <p:spPr>
          <a:xfrm flipH="1" flipV="1">
            <a:off x="8067140" y="1395447"/>
            <a:ext cx="291769" cy="85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xmlns="" id="{6590DD85-FB48-7E4D-83C5-96E31CE90026}"/>
              </a:ext>
            </a:extLst>
          </p:cNvPr>
          <p:cNvCxnSpPr>
            <a:cxnSpLocks/>
          </p:cNvCxnSpPr>
          <p:nvPr/>
        </p:nvCxnSpPr>
        <p:spPr>
          <a:xfrm flipH="1" flipV="1">
            <a:off x="7956448" y="1255672"/>
            <a:ext cx="444520" cy="2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xmlns="" id="{0C79B3F4-AD30-F747-85F9-296A9DACCD49}"/>
              </a:ext>
            </a:extLst>
          </p:cNvPr>
          <p:cNvCxnSpPr>
            <a:cxnSpLocks/>
          </p:cNvCxnSpPr>
          <p:nvPr/>
        </p:nvCxnSpPr>
        <p:spPr>
          <a:xfrm flipH="1">
            <a:off x="7862932" y="1086896"/>
            <a:ext cx="286370" cy="193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xmlns="" id="{842361E6-56C0-BC44-A577-8E085086FF2B}"/>
              </a:ext>
            </a:extLst>
          </p:cNvPr>
          <p:cNvCxnSpPr>
            <a:cxnSpLocks/>
          </p:cNvCxnSpPr>
          <p:nvPr/>
        </p:nvCxnSpPr>
        <p:spPr>
          <a:xfrm flipH="1" flipV="1">
            <a:off x="7484663" y="839702"/>
            <a:ext cx="146991" cy="997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xmlns="" id="{D339D42C-48F9-1C4B-B34F-370A538178DE}"/>
              </a:ext>
            </a:extLst>
          </p:cNvPr>
          <p:cNvSpPr txBox="1"/>
          <p:nvPr/>
        </p:nvSpPr>
        <p:spPr>
          <a:xfrm>
            <a:off x="7823212" y="2170390"/>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9</a:t>
            </a:r>
          </a:p>
        </p:txBody>
      </p:sp>
      <p:sp>
        <p:nvSpPr>
          <p:cNvPr id="222" name="TextBox 221">
            <a:extLst>
              <a:ext uri="{FF2B5EF4-FFF2-40B4-BE49-F238E27FC236}">
                <a16:creationId xmlns:a16="http://schemas.microsoft.com/office/drawing/2014/main" xmlns="" id="{2AD3BA17-0622-9D45-886A-7D9D7B7CE775}"/>
              </a:ext>
            </a:extLst>
          </p:cNvPr>
          <p:cNvSpPr txBox="1"/>
          <p:nvPr/>
        </p:nvSpPr>
        <p:spPr>
          <a:xfrm>
            <a:off x="8010352" y="1892244"/>
            <a:ext cx="280846" cy="300082"/>
          </a:xfrm>
          <a:prstGeom prst="rect">
            <a:avLst/>
          </a:prstGeom>
          <a:noFill/>
        </p:spPr>
        <p:txBody>
          <a:bodyPr wrap="none" rtlCol="0">
            <a:spAutoFit/>
          </a:bodyPr>
          <a:lstStyle/>
          <a:p>
            <a:r>
              <a:rPr lang="en-US" b="1">
                <a:solidFill>
                  <a:srgbClr val="00B0F0"/>
                </a:solidFill>
                <a:latin typeface="Arial" panose="020B0604020202020204" pitchFamily="34" charset="0"/>
                <a:cs typeface="Arial" panose="020B0604020202020204" pitchFamily="34" charset="0"/>
              </a:rPr>
              <a:t>3</a:t>
            </a:r>
            <a:endParaRPr lang="en-US" b="1" dirty="0">
              <a:solidFill>
                <a:srgbClr val="00B0F0"/>
              </a:solidFill>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xmlns="" id="{DA17F720-76E4-6B4A-8A01-6978CB1316CB}"/>
              </a:ext>
            </a:extLst>
          </p:cNvPr>
          <p:cNvSpPr txBox="1"/>
          <p:nvPr/>
        </p:nvSpPr>
        <p:spPr>
          <a:xfrm>
            <a:off x="7849673" y="1664040"/>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15</a:t>
            </a:r>
          </a:p>
        </p:txBody>
      </p:sp>
      <p:sp>
        <p:nvSpPr>
          <p:cNvPr id="224" name="TextBox 223">
            <a:extLst>
              <a:ext uri="{FF2B5EF4-FFF2-40B4-BE49-F238E27FC236}">
                <a16:creationId xmlns:a16="http://schemas.microsoft.com/office/drawing/2014/main" xmlns="" id="{4B24EC23-6024-C44E-AA1C-BBC7E7768DA0}"/>
              </a:ext>
            </a:extLst>
          </p:cNvPr>
          <p:cNvSpPr txBox="1"/>
          <p:nvPr/>
        </p:nvSpPr>
        <p:spPr>
          <a:xfrm>
            <a:off x="8008444" y="1472083"/>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28</a:t>
            </a:r>
          </a:p>
        </p:txBody>
      </p:sp>
      <p:sp>
        <p:nvSpPr>
          <p:cNvPr id="273" name="TextBox 272">
            <a:extLst>
              <a:ext uri="{FF2B5EF4-FFF2-40B4-BE49-F238E27FC236}">
                <a16:creationId xmlns:a16="http://schemas.microsoft.com/office/drawing/2014/main" xmlns="" id="{7B9B00D6-A4A6-5445-BBDD-BC70BA1A2837}"/>
              </a:ext>
            </a:extLst>
          </p:cNvPr>
          <p:cNvSpPr txBox="1"/>
          <p:nvPr/>
        </p:nvSpPr>
        <p:spPr>
          <a:xfrm>
            <a:off x="8332917" y="1357608"/>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a:t>
            </a:r>
          </a:p>
        </p:txBody>
      </p:sp>
      <p:sp>
        <p:nvSpPr>
          <p:cNvPr id="322" name="TextBox 321">
            <a:extLst>
              <a:ext uri="{FF2B5EF4-FFF2-40B4-BE49-F238E27FC236}">
                <a16:creationId xmlns:a16="http://schemas.microsoft.com/office/drawing/2014/main" xmlns="" id="{1B68B7FA-0B81-8A4B-B3E2-422053F58C9B}"/>
              </a:ext>
            </a:extLst>
          </p:cNvPr>
          <p:cNvSpPr txBox="1"/>
          <p:nvPr/>
        </p:nvSpPr>
        <p:spPr>
          <a:xfrm>
            <a:off x="8370622" y="1106526"/>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22</a:t>
            </a:r>
          </a:p>
        </p:txBody>
      </p:sp>
      <p:sp>
        <p:nvSpPr>
          <p:cNvPr id="323" name="TextBox 322">
            <a:extLst>
              <a:ext uri="{FF2B5EF4-FFF2-40B4-BE49-F238E27FC236}">
                <a16:creationId xmlns:a16="http://schemas.microsoft.com/office/drawing/2014/main" xmlns="" id="{F18CA7B9-0AF4-E143-9221-6805B011BB74}"/>
              </a:ext>
            </a:extLst>
          </p:cNvPr>
          <p:cNvSpPr txBox="1"/>
          <p:nvPr/>
        </p:nvSpPr>
        <p:spPr>
          <a:xfrm>
            <a:off x="8125147" y="934576"/>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a:t>
            </a:r>
          </a:p>
        </p:txBody>
      </p:sp>
      <p:sp>
        <p:nvSpPr>
          <p:cNvPr id="324" name="TextBox 323">
            <a:extLst>
              <a:ext uri="{FF2B5EF4-FFF2-40B4-BE49-F238E27FC236}">
                <a16:creationId xmlns:a16="http://schemas.microsoft.com/office/drawing/2014/main" xmlns="" id="{CDE605A2-25DA-1C4B-A492-A461C78CD90D}"/>
              </a:ext>
            </a:extLst>
          </p:cNvPr>
          <p:cNvSpPr txBox="1"/>
          <p:nvPr/>
        </p:nvSpPr>
        <p:spPr>
          <a:xfrm>
            <a:off x="7302724" y="1241850"/>
            <a:ext cx="37702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37</a:t>
            </a:r>
          </a:p>
        </p:txBody>
      </p:sp>
      <p:sp>
        <p:nvSpPr>
          <p:cNvPr id="325" name="TextBox 324">
            <a:extLst>
              <a:ext uri="{FF2B5EF4-FFF2-40B4-BE49-F238E27FC236}">
                <a16:creationId xmlns:a16="http://schemas.microsoft.com/office/drawing/2014/main" xmlns="" id="{60705436-DD0E-3A42-99BD-A867B9585EFC}"/>
              </a:ext>
            </a:extLst>
          </p:cNvPr>
          <p:cNvSpPr txBox="1"/>
          <p:nvPr/>
        </p:nvSpPr>
        <p:spPr>
          <a:xfrm>
            <a:off x="7297262" y="645035"/>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4</a:t>
            </a:r>
          </a:p>
        </p:txBody>
      </p:sp>
      <p:sp>
        <p:nvSpPr>
          <p:cNvPr id="326" name="TextBox 325">
            <a:extLst>
              <a:ext uri="{FF2B5EF4-FFF2-40B4-BE49-F238E27FC236}">
                <a16:creationId xmlns:a16="http://schemas.microsoft.com/office/drawing/2014/main" xmlns="" id="{917D16EC-A59F-1445-A564-1291C7E50A3C}"/>
              </a:ext>
            </a:extLst>
          </p:cNvPr>
          <p:cNvSpPr txBox="1"/>
          <p:nvPr/>
        </p:nvSpPr>
        <p:spPr>
          <a:xfrm>
            <a:off x="7863268" y="599032"/>
            <a:ext cx="280846" cy="300082"/>
          </a:xfrm>
          <a:prstGeom prst="rect">
            <a:avLst/>
          </a:prstGeom>
          <a:noFill/>
        </p:spPr>
        <p:txBody>
          <a:bodyPr wrap="none" rtlCol="0">
            <a:spAutoFit/>
          </a:bodyPr>
          <a:lstStyle/>
          <a:p>
            <a:r>
              <a:rPr lang="en-US" b="1" dirty="0">
                <a:solidFill>
                  <a:srgbClr val="00B0F0"/>
                </a:solidFill>
                <a:latin typeface="Arial" panose="020B0604020202020204" pitchFamily="34" charset="0"/>
                <a:cs typeface="Arial" panose="020B0604020202020204" pitchFamily="34" charset="0"/>
              </a:rPr>
              <a:t>9</a:t>
            </a:r>
          </a:p>
        </p:txBody>
      </p:sp>
      <p:cxnSp>
        <p:nvCxnSpPr>
          <p:cNvPr id="327" name="Straight Connector 326">
            <a:extLst>
              <a:ext uri="{FF2B5EF4-FFF2-40B4-BE49-F238E27FC236}">
                <a16:creationId xmlns:a16="http://schemas.microsoft.com/office/drawing/2014/main" xmlns="" id="{1143F2D7-B5EA-5244-92DF-0A976193BD98}"/>
              </a:ext>
            </a:extLst>
          </p:cNvPr>
          <p:cNvCxnSpPr>
            <a:cxnSpLocks/>
          </p:cNvCxnSpPr>
          <p:nvPr/>
        </p:nvCxnSpPr>
        <p:spPr>
          <a:xfrm flipH="1" flipV="1">
            <a:off x="7564782" y="1470872"/>
            <a:ext cx="215147" cy="117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435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1BA3F19-01FA-9A4A-9D17-CAE5247525C6}"/>
              </a:ext>
            </a:extLst>
          </p:cNvPr>
          <p:cNvSpPr>
            <a:spLocks noGrp="1"/>
          </p:cNvSpPr>
          <p:nvPr>
            <p:ph type="dt" sz="half" idx="10"/>
          </p:nvPr>
        </p:nvSpPr>
        <p:spPr/>
        <p:txBody>
          <a:bodyPr/>
          <a:lstStyle/>
          <a:p>
            <a:fld id="{FBB8D03D-E9A5-9E46-A775-C9FA37BDA164}" type="datetime1">
              <a:rPr lang="en-US" smtClean="0"/>
              <a:t>11/13/2019</a:t>
            </a:fld>
            <a:endParaRPr lang="en-US"/>
          </a:p>
        </p:txBody>
      </p:sp>
      <p:sp>
        <p:nvSpPr>
          <p:cNvPr id="3" name="Footer Placeholder 2">
            <a:extLst>
              <a:ext uri="{FF2B5EF4-FFF2-40B4-BE49-F238E27FC236}">
                <a16:creationId xmlns:a16="http://schemas.microsoft.com/office/drawing/2014/main" xmlns="" id="{087C3E21-323F-914C-A795-3672E62D9EA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A194D707-FBCD-AA4A-87C0-3CAA49ADF5AF}"/>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xmlns="" id="{EAB18C78-3696-6B44-8C4E-CDD9033F7F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12" y="0"/>
            <a:ext cx="9144000" cy="5143500"/>
          </a:xfrm>
          <a:prstGeom prst="rect">
            <a:avLst/>
          </a:prstGeom>
        </p:spPr>
      </p:pic>
      <p:sp>
        <p:nvSpPr>
          <p:cNvPr id="6" name="Triangle 5">
            <a:extLst>
              <a:ext uri="{FF2B5EF4-FFF2-40B4-BE49-F238E27FC236}">
                <a16:creationId xmlns:a16="http://schemas.microsoft.com/office/drawing/2014/main" xmlns="" id="{E5EF510B-4AC7-4B46-89B7-681C199725FF}"/>
              </a:ext>
            </a:extLst>
          </p:cNvPr>
          <p:cNvSpPr/>
          <p:nvPr/>
        </p:nvSpPr>
        <p:spPr>
          <a:xfrm rot="2457413">
            <a:off x="-70642" y="-1830422"/>
            <a:ext cx="5943066" cy="7333329"/>
          </a:xfrm>
          <a:prstGeom prst="triangle">
            <a:avLst>
              <a:gd name="adj" fmla="val 51184"/>
            </a:avLst>
          </a:prstGeom>
          <a:gradFill>
            <a:gsLst>
              <a:gs pos="0">
                <a:srgbClr val="FFF000"/>
              </a:gs>
              <a:gs pos="100000">
                <a:srgbClr val="FAAA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itle 1">
            <a:extLst>
              <a:ext uri="{FF2B5EF4-FFF2-40B4-BE49-F238E27FC236}">
                <a16:creationId xmlns:a16="http://schemas.microsoft.com/office/drawing/2014/main" xmlns="" id="{B18A754E-61C3-2F44-9B57-9EE6989C319C}"/>
              </a:ext>
            </a:extLst>
          </p:cNvPr>
          <p:cNvSpPr txBox="1">
            <a:spLocks/>
          </p:cNvSpPr>
          <p:nvPr/>
        </p:nvSpPr>
        <p:spPr>
          <a:xfrm>
            <a:off x="414599" y="1618037"/>
            <a:ext cx="6110392" cy="1417133"/>
          </a:xfrm>
          <a:prstGeom prst="rect">
            <a:avLst/>
          </a:prstGeom>
        </p:spPr>
        <p:txBody>
          <a:bodyPr vert="horz" wrap="square" lIns="0" tIns="0" rIns="0" bIns="0" anchor="t" anchorCtr="0">
            <a:noAutofit/>
          </a:bodyPr>
          <a:lstStyle>
            <a:lvl1pPr algn="l" defTabSz="914400" rtl="0" eaLnBrk="1" latinLnBrk="0" hangingPunct="1">
              <a:lnSpc>
                <a:spcPct val="80000"/>
              </a:lnSpc>
              <a:spcBef>
                <a:spcPct val="0"/>
              </a:spcBef>
              <a:buNone/>
              <a:defRPr sz="7200" b="0" kern="1200">
                <a:solidFill>
                  <a:srgbClr val="FFFFFF"/>
                </a:solidFill>
                <a:latin typeface="3M Circular TT Bold" panose="020B0804020101010102" pitchFamily="34" charset="0"/>
                <a:ea typeface="+mj-ea"/>
                <a:cs typeface="3M Circular TT Bold" panose="020B0804020101010102" pitchFamily="34" charset="0"/>
              </a:defRPr>
            </a:lvl1pPr>
          </a:lstStyle>
          <a:p>
            <a:r>
              <a:rPr lang="en-US" sz="4400" b="1" dirty="0">
                <a:latin typeface="Arial" panose="020B0604020202020204" pitchFamily="34" charset="0"/>
                <a:cs typeface="Arial" panose="020B0604020202020204" pitchFamily="34" charset="0"/>
              </a:rPr>
              <a:t>Worker Health and Safety Awareness</a:t>
            </a:r>
            <a:endParaRPr lang="en-GB" sz="4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021A2FCF-E0CD-C14E-AF43-2F020C1835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277" y="288036"/>
            <a:ext cx="1818031" cy="322919"/>
          </a:xfrm>
          <a:prstGeom prst="rect">
            <a:avLst/>
          </a:prstGeom>
        </p:spPr>
      </p:pic>
      <p:pic>
        <p:nvPicPr>
          <p:cNvPr id="11" name="Picture 10">
            <a:extLst>
              <a:ext uri="{FF2B5EF4-FFF2-40B4-BE49-F238E27FC236}">
                <a16:creationId xmlns:a16="http://schemas.microsoft.com/office/drawing/2014/main" xmlns="" id="{84AD5FBC-2F6C-7542-9CC6-A024FE91E847}"/>
              </a:ext>
            </a:extLst>
          </p:cNvPr>
          <p:cNvPicPr>
            <a:picLocks noChangeAspect="1"/>
          </p:cNvPicPr>
          <p:nvPr/>
        </p:nvPicPr>
        <p:blipFill>
          <a:blip r:embed="rId5"/>
          <a:stretch>
            <a:fillRect/>
          </a:stretch>
        </p:blipFill>
        <p:spPr>
          <a:xfrm>
            <a:off x="3716014" y="3783046"/>
            <a:ext cx="1231940" cy="1231940"/>
          </a:xfrm>
          <a:prstGeom prst="rect">
            <a:avLst/>
          </a:prstGeom>
        </p:spPr>
      </p:pic>
      <p:sp>
        <p:nvSpPr>
          <p:cNvPr id="12" name="Text Placeholder 5">
            <a:extLst>
              <a:ext uri="{FF2B5EF4-FFF2-40B4-BE49-F238E27FC236}">
                <a16:creationId xmlns:a16="http://schemas.microsoft.com/office/drawing/2014/main" xmlns="" id="{DF82714C-91B7-A541-852D-1FCE08D9E416}"/>
              </a:ext>
            </a:extLst>
          </p:cNvPr>
          <p:cNvSpPr txBox="1">
            <a:spLocks/>
          </p:cNvSpPr>
          <p:nvPr/>
        </p:nvSpPr>
        <p:spPr>
          <a:xfrm>
            <a:off x="414599" y="2593736"/>
            <a:ext cx="7136012" cy="1708550"/>
          </a:xfrm>
          <a:prstGeom prst="rect">
            <a:avLst/>
          </a:prstGeom>
        </p:spPr>
        <p:txBody>
          <a:bodyPr vert="horz" lIns="0" tIns="0" rIns="0" bIns="0" rtlCol="0" anchor="ctr"/>
          <a:lstStyle>
            <a:defPPr>
              <a:defRPr lang="en-US"/>
            </a:defPPr>
            <a:lvl1pPr marL="0" algn="r" defTabSz="914400" rtl="0" eaLnBrk="1" latinLnBrk="0" hangingPunct="1">
              <a:lnSpc>
                <a:spcPct val="90000"/>
              </a:lnSpc>
              <a:defRPr sz="2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 Respiratory Hazards</a:t>
            </a:r>
          </a:p>
          <a:p>
            <a:pPr algn="l"/>
            <a:r>
              <a:rPr lang="en-US" sz="1800" dirty="0">
                <a:latin typeface="Arial" panose="020B0604020202020204" pitchFamily="34" charset="0"/>
                <a:cs typeface="Arial" panose="020B0604020202020204" pitchFamily="34" charset="0"/>
              </a:rPr>
              <a:t>• Hearing Hazards </a:t>
            </a:r>
          </a:p>
          <a:p>
            <a:pPr algn="l"/>
            <a:r>
              <a:rPr lang="en-US" sz="1800" dirty="0">
                <a:latin typeface="Arial" panose="020B0604020202020204" pitchFamily="34" charset="0"/>
                <a:cs typeface="Arial" panose="020B0604020202020204" pitchFamily="34" charset="0"/>
              </a:rPr>
              <a:t>• Head, Eye and Face Hazards </a:t>
            </a:r>
          </a:p>
        </p:txBody>
      </p:sp>
      <p:sp>
        <p:nvSpPr>
          <p:cNvPr id="9" name="Text Placeholder 5">
            <a:extLst>
              <a:ext uri="{FF2B5EF4-FFF2-40B4-BE49-F238E27FC236}">
                <a16:creationId xmlns:a16="http://schemas.microsoft.com/office/drawing/2014/main" xmlns="" id="{E47420BF-2904-A545-9729-77A4BB5EB06D}"/>
              </a:ext>
            </a:extLst>
          </p:cNvPr>
          <p:cNvSpPr txBox="1">
            <a:spLocks/>
          </p:cNvSpPr>
          <p:nvPr/>
        </p:nvSpPr>
        <p:spPr>
          <a:xfrm>
            <a:off x="477962" y="2748364"/>
            <a:ext cx="7136012" cy="648636"/>
          </a:xfrm>
          <a:prstGeom prst="rect">
            <a:avLst/>
          </a:prstGeom>
        </p:spPr>
        <p:txBody>
          <a:bodyPr vert="horz" lIns="0" tIns="0" rIns="0" bIns="0" rtlCol="0" anchor="ctr"/>
          <a:lstStyle>
            <a:defPPr>
              <a:defRPr lang="en-US"/>
            </a:defPPr>
            <a:lvl1pPr marL="0" algn="r" defTabSz="914400" rtl="0" eaLnBrk="1" latinLnBrk="0" hangingPunct="1">
              <a:lnSpc>
                <a:spcPct val="90000"/>
              </a:lnSpc>
              <a:defRPr sz="2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100" dirty="0">
                <a:latin typeface="Arial" panose="020B0604020202020204" pitchFamily="34" charset="0"/>
                <a:cs typeface="Arial" panose="020B0604020202020204" pitchFamily="34" charset="0"/>
              </a:rPr>
              <a:t>NC3 Certificate Program</a:t>
            </a:r>
          </a:p>
        </p:txBody>
      </p:sp>
    </p:spTree>
    <p:extLst>
      <p:ext uri="{BB962C8B-B14F-4D97-AF65-F5344CB8AC3E}">
        <p14:creationId xmlns:p14="http://schemas.microsoft.com/office/powerpoint/2010/main" val="44396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Rectangle 18">
            <a:extLst>
              <a:ext uri="{FF2B5EF4-FFF2-40B4-BE49-F238E27FC236}">
                <a16:creationId xmlns:a16="http://schemas.microsoft.com/office/drawing/2014/main" xmlns="" id="{1783AC02-AE43-A442-B005-0B6F9D065DCA}"/>
              </a:ext>
            </a:extLst>
          </p:cNvPr>
          <p:cNvSpPr/>
          <p:nvPr/>
        </p:nvSpPr>
        <p:spPr>
          <a:xfrm>
            <a:off x="0" y="0"/>
            <a:ext cx="457200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6">
            <a:extLst>
              <a:ext uri="{FF2B5EF4-FFF2-40B4-BE49-F238E27FC236}">
                <a16:creationId xmlns:a16="http://schemas.microsoft.com/office/drawing/2014/main" xmlns="" id="{863652BE-BA39-8348-8416-43A079492F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1" y="0"/>
            <a:ext cx="4572000" cy="2716174"/>
          </a:xfrm>
          <a:prstGeom prst="rect">
            <a:avLst/>
          </a:prstGeom>
        </p:spPr>
      </p:pic>
      <p:pic>
        <p:nvPicPr>
          <p:cNvPr id="12" name="Picture 11">
            <a:extLst>
              <a:ext uri="{FF2B5EF4-FFF2-40B4-BE49-F238E27FC236}">
                <a16:creationId xmlns:a16="http://schemas.microsoft.com/office/drawing/2014/main" xmlns="" id="{9E3AD8D5-85E7-1344-9A99-090AE7C93FAA}"/>
              </a:ext>
            </a:extLst>
          </p:cNvPr>
          <p:cNvPicPr>
            <a:picLocks noChangeAspect="1"/>
          </p:cNvPicPr>
          <p:nvPr/>
        </p:nvPicPr>
        <p:blipFill>
          <a:blip r:embed="rId4"/>
          <a:stretch>
            <a:fillRect/>
          </a:stretch>
        </p:blipFill>
        <p:spPr>
          <a:xfrm>
            <a:off x="4298941" y="2612098"/>
            <a:ext cx="4845059" cy="2537888"/>
          </a:xfrm>
          <a:prstGeom prst="rect">
            <a:avLst/>
          </a:prstGeom>
        </p:spPr>
      </p:pic>
      <p:sp>
        <p:nvSpPr>
          <p:cNvPr id="28" name="Triangle 27">
            <a:extLst>
              <a:ext uri="{FF2B5EF4-FFF2-40B4-BE49-F238E27FC236}">
                <a16:creationId xmlns:a16="http://schemas.microsoft.com/office/drawing/2014/main" xmlns="" id="{501D9FE6-1A92-AF43-8522-35021ECCF4D5}"/>
              </a:ext>
            </a:extLst>
          </p:cNvPr>
          <p:cNvSpPr/>
          <p:nvPr/>
        </p:nvSpPr>
        <p:spPr>
          <a:xfrm rot="2457413">
            <a:off x="-311833" y="-4706847"/>
            <a:ext cx="8304708" cy="10639271"/>
          </a:xfrm>
          <a:prstGeom prst="triangle">
            <a:avLst>
              <a:gd name="adj" fmla="val 51184"/>
            </a:avLst>
          </a:prstGeom>
          <a:gradFill>
            <a:gsLst>
              <a:gs pos="0">
                <a:srgbClr val="FDFDFD"/>
              </a:gs>
              <a:gs pos="100000">
                <a:srgbClr val="008FD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TextBox 17">
            <a:extLst>
              <a:ext uri="{FF2B5EF4-FFF2-40B4-BE49-F238E27FC236}">
                <a16:creationId xmlns:a16="http://schemas.microsoft.com/office/drawing/2014/main" xmlns="" id="{340B7EEF-BBF9-924E-9A09-0FA3B7C4B957}"/>
              </a:ext>
            </a:extLst>
          </p:cNvPr>
          <p:cNvSpPr txBox="1"/>
          <p:nvPr/>
        </p:nvSpPr>
        <p:spPr>
          <a:xfrm>
            <a:off x="207722" y="4407092"/>
            <a:ext cx="1437705" cy="338554"/>
          </a:xfrm>
          <a:prstGeom prst="rect">
            <a:avLst/>
          </a:prstGeom>
          <a:noFill/>
        </p:spPr>
        <p:txBody>
          <a:bodyPr wrap="square" rtlCol="0">
            <a:spAutoFit/>
          </a:bodyPr>
          <a:lstStyle/>
          <a:p>
            <a:pPr algn="r"/>
            <a:r>
              <a:rPr lang="en-US" sz="1400" dirty="0">
                <a:solidFill>
                  <a:schemeClr val="tx1">
                    <a:lumMod val="65000"/>
                    <a:lumOff val="35000"/>
                  </a:schemeClr>
                </a:solidFill>
                <a:latin typeface="Arial Regular"/>
                <a:ea typeface="Helvetica Neue Light" panose="02000403000000020004" pitchFamily="2" charset="0"/>
              </a:rPr>
              <a:t>Partners</a:t>
            </a:r>
            <a:r>
              <a:rPr lang="en-US" sz="1600" dirty="0">
                <a:solidFill>
                  <a:schemeClr val="tx1">
                    <a:lumMod val="65000"/>
                    <a:lumOff val="35000"/>
                  </a:schemeClr>
                </a:solidFill>
                <a:latin typeface="Arial Regular"/>
                <a:ea typeface="Helvetica Neue Light" panose="02000403000000020004" pitchFamily="2" charset="0"/>
              </a:rPr>
              <a:t>:</a:t>
            </a:r>
          </a:p>
        </p:txBody>
      </p:sp>
      <p:grpSp>
        <p:nvGrpSpPr>
          <p:cNvPr id="15" name="Group 14">
            <a:extLst>
              <a:ext uri="{FF2B5EF4-FFF2-40B4-BE49-F238E27FC236}">
                <a16:creationId xmlns:a16="http://schemas.microsoft.com/office/drawing/2014/main" xmlns="" id="{3677C1CE-5ACA-D946-BE27-E63CDD5EF6D9}"/>
              </a:ext>
            </a:extLst>
          </p:cNvPr>
          <p:cNvGrpSpPr/>
          <p:nvPr/>
        </p:nvGrpSpPr>
        <p:grpSpPr>
          <a:xfrm>
            <a:off x="1692978" y="4283001"/>
            <a:ext cx="2051305" cy="566261"/>
            <a:chOff x="1692978" y="4236701"/>
            <a:chExt cx="2466749" cy="680944"/>
          </a:xfrm>
        </p:grpSpPr>
        <p:pic>
          <p:nvPicPr>
            <p:cNvPr id="37" name="Picture 36">
              <a:extLst>
                <a:ext uri="{FF2B5EF4-FFF2-40B4-BE49-F238E27FC236}">
                  <a16:creationId xmlns:a16="http://schemas.microsoft.com/office/drawing/2014/main" xmlns="" id="{CA9831FA-1BE5-2E48-AF88-3D70D66C130A}"/>
                </a:ext>
              </a:extLst>
            </p:cNvPr>
            <p:cNvPicPr>
              <a:picLocks noChangeAspect="1"/>
            </p:cNvPicPr>
            <p:nvPr/>
          </p:nvPicPr>
          <p:blipFill>
            <a:blip r:embed="rId5"/>
            <a:stretch>
              <a:fillRect/>
            </a:stretch>
          </p:blipFill>
          <p:spPr>
            <a:xfrm>
              <a:off x="1692978" y="4236701"/>
              <a:ext cx="1647446" cy="68094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xmlns="" id="{596472DA-ACCC-FE48-9ED8-2029F5FEF05F}"/>
                </a:ext>
              </a:extLst>
            </p:cNvPr>
            <p:cNvPicPr>
              <a:picLocks noChangeAspect="1"/>
            </p:cNvPicPr>
            <p:nvPr/>
          </p:nvPicPr>
          <p:blipFill>
            <a:blip r:embed="rId6"/>
            <a:stretch>
              <a:fillRect/>
            </a:stretch>
          </p:blipFill>
          <p:spPr>
            <a:xfrm>
              <a:off x="3479639" y="4407092"/>
              <a:ext cx="680088" cy="350782"/>
            </a:xfrm>
            <a:prstGeom prst="rect">
              <a:avLst/>
            </a:prstGeom>
            <a:effectLst>
              <a:outerShdw blurRad="50800" dist="38100" dir="2700000" algn="tl" rotWithShape="0">
                <a:prstClr val="black">
                  <a:alpha val="40000"/>
                </a:prstClr>
              </a:outerShdw>
            </a:effectLst>
          </p:spPr>
        </p:pic>
      </p:grpSp>
      <p:sp>
        <p:nvSpPr>
          <p:cNvPr id="23" name="Text Placeholder 5">
            <a:extLst>
              <a:ext uri="{FF2B5EF4-FFF2-40B4-BE49-F238E27FC236}">
                <a16:creationId xmlns:a16="http://schemas.microsoft.com/office/drawing/2014/main" xmlns="" id="{E81A7E02-C93F-F245-9950-63A90322A005}"/>
              </a:ext>
            </a:extLst>
          </p:cNvPr>
          <p:cNvSpPr txBox="1">
            <a:spLocks/>
          </p:cNvSpPr>
          <p:nvPr/>
        </p:nvSpPr>
        <p:spPr>
          <a:xfrm>
            <a:off x="405667" y="1222143"/>
            <a:ext cx="4222069" cy="3370835"/>
          </a:xfrm>
          <a:prstGeom prst="rect">
            <a:avLst/>
          </a:prstGeom>
        </p:spPr>
        <p:txBody>
          <a:bodyPr vert="horz" lIns="0" tIns="0" rIns="0" bIns="0" rtlCol="0" anchor="ctr"/>
          <a:lstStyle>
            <a:defPPr>
              <a:defRPr lang="en-US"/>
            </a:defPPr>
            <a:lvl1pPr marL="0" algn="r" defTabSz="914400" rtl="0" eaLnBrk="1" latinLnBrk="0" hangingPunct="1">
              <a:lnSpc>
                <a:spcPct val="90000"/>
              </a:lnSpc>
              <a:defRPr sz="2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1400" dirty="0">
                <a:latin typeface="Arial" panose="020B0604020202020204" pitchFamily="34" charset="0"/>
                <a:cs typeface="Arial" panose="020B0604020202020204" pitchFamily="34" charset="0"/>
              </a:rPr>
              <a:t>• </a:t>
            </a:r>
            <a:r>
              <a:rPr lang="en-US" sz="1400" dirty="0">
                <a:solidFill>
                  <a:schemeClr val="bg1">
                    <a:lumMod val="95000"/>
                  </a:schemeClr>
                </a:solidFill>
                <a:latin typeface="Arial" panose="020B0604020202020204" pitchFamily="34" charset="0"/>
                <a:cs typeface="Arial" panose="020B0604020202020204" pitchFamily="34" charset="0"/>
              </a:rPr>
              <a:t>Introduction to Industrial Automation</a:t>
            </a:r>
          </a:p>
          <a:p>
            <a:pPr algn="l">
              <a:lnSpc>
                <a:spcPct val="150000"/>
              </a:lnSpc>
            </a:pPr>
            <a:r>
              <a:rPr lang="en-US" sz="1400" dirty="0">
                <a:latin typeface="Arial" panose="020B0604020202020204" pitchFamily="34" charset="0"/>
                <a:cs typeface="Arial" panose="020B0604020202020204" pitchFamily="34" charset="0"/>
              </a:rPr>
              <a:t>• </a:t>
            </a:r>
            <a:r>
              <a:rPr lang="en-US" sz="1400" dirty="0">
                <a:solidFill>
                  <a:schemeClr val="bg1">
                    <a:lumMod val="95000"/>
                  </a:schemeClr>
                </a:solidFill>
                <a:latin typeface="Arial" panose="020B0604020202020204" pitchFamily="34" charset="0"/>
                <a:cs typeface="Arial" panose="020B0604020202020204" pitchFamily="34" charset="0"/>
              </a:rPr>
              <a:t>Building Models and Creating Simulations</a:t>
            </a:r>
          </a:p>
          <a:p>
            <a:pPr algn="l">
              <a:lnSpc>
                <a:spcPct val="150000"/>
              </a:lnSpc>
            </a:pPr>
            <a:r>
              <a:rPr lang="en-US" sz="1400" dirty="0">
                <a:latin typeface="Arial" panose="020B0604020202020204" pitchFamily="34" charset="0"/>
                <a:cs typeface="Arial" panose="020B0604020202020204" pitchFamily="34" charset="0"/>
              </a:rPr>
              <a:t>• </a:t>
            </a:r>
            <a:r>
              <a:rPr lang="en-US" sz="1400" dirty="0">
                <a:solidFill>
                  <a:schemeClr val="bg1">
                    <a:lumMod val="95000"/>
                  </a:schemeClr>
                </a:solidFill>
                <a:latin typeface="Arial" panose="020B0604020202020204" pitchFamily="34" charset="0"/>
                <a:cs typeface="Arial" panose="020B0604020202020204" pitchFamily="34" charset="0"/>
              </a:rPr>
              <a:t>Pneumatics, Electrical, Sensors and Controllers</a:t>
            </a:r>
          </a:p>
          <a:p>
            <a:pPr algn="l">
              <a:lnSpc>
                <a:spcPct val="150000"/>
              </a:lnSpc>
            </a:pPr>
            <a:r>
              <a:rPr lang="en-US" sz="1400" dirty="0">
                <a:latin typeface="Arial" panose="020B0604020202020204" pitchFamily="34" charset="0"/>
                <a:cs typeface="Arial" panose="020B0604020202020204" pitchFamily="34" charset="0"/>
              </a:rPr>
              <a:t>• </a:t>
            </a:r>
            <a:r>
              <a:rPr lang="en-US" sz="1400" dirty="0">
                <a:solidFill>
                  <a:schemeClr val="bg1">
                    <a:lumMod val="95000"/>
                  </a:schemeClr>
                </a:solidFill>
                <a:latin typeface="Arial" panose="020B0604020202020204" pitchFamily="34" charset="0"/>
                <a:cs typeface="Arial" panose="020B0604020202020204" pitchFamily="34" charset="0"/>
              </a:rPr>
              <a:t>Using Computers as Tools for Programming</a:t>
            </a:r>
          </a:p>
          <a:p>
            <a:pPr algn="l">
              <a:lnSpc>
                <a:spcPct val="150000"/>
              </a:lnSpc>
            </a:pPr>
            <a:r>
              <a:rPr lang="en-US" sz="1400" dirty="0">
                <a:latin typeface="Arial" panose="020B0604020202020204" pitchFamily="34" charset="0"/>
                <a:cs typeface="Arial" panose="020B0604020202020204" pitchFamily="34" charset="0"/>
              </a:rPr>
              <a:t>• </a:t>
            </a:r>
            <a:r>
              <a:rPr lang="en-US" sz="1400" dirty="0">
                <a:solidFill>
                  <a:schemeClr val="bg1">
                    <a:lumMod val="95000"/>
                  </a:schemeClr>
                </a:solidFill>
                <a:latin typeface="Arial" panose="020B0604020202020204" pitchFamily="34" charset="0"/>
                <a:cs typeface="Arial" panose="020B0604020202020204" pitchFamily="34" charset="0"/>
              </a:rPr>
              <a:t>3 Stations: Conveyor, Stack Magazine &amp; Handling</a:t>
            </a:r>
          </a:p>
          <a:p>
            <a:pPr algn="l">
              <a:lnSpc>
                <a:spcPct val="150000"/>
              </a:lnSpc>
            </a:pPr>
            <a:r>
              <a:rPr lang="en-US" sz="1400" dirty="0">
                <a:latin typeface="Arial" panose="020B0604020202020204" pitchFamily="34" charset="0"/>
                <a:cs typeface="Arial" panose="020B0604020202020204" pitchFamily="34" charset="0"/>
              </a:rPr>
              <a:t>• </a:t>
            </a:r>
            <a:r>
              <a:rPr lang="en-US" sz="1400" dirty="0">
                <a:solidFill>
                  <a:schemeClr val="bg1">
                    <a:lumMod val="95000"/>
                  </a:schemeClr>
                </a:solidFill>
                <a:latin typeface="Arial" panose="020B0604020202020204" pitchFamily="34" charset="0"/>
                <a:cs typeface="Arial" panose="020B0604020202020204" pitchFamily="34" charset="0"/>
              </a:rPr>
              <a:t>Each Station is Assembled and Ready for Use</a:t>
            </a:r>
            <a:r>
              <a:rPr lang="en-US" sz="1400" dirty="0">
                <a:latin typeface="Arial" panose="020B0604020202020204" pitchFamily="34" charset="0"/>
                <a:cs typeface="Arial" panose="020B0604020202020204" pitchFamily="34" charset="0"/>
              </a:rPr>
              <a:t> </a:t>
            </a:r>
          </a:p>
        </p:txBody>
      </p:sp>
      <p:cxnSp>
        <p:nvCxnSpPr>
          <p:cNvPr id="27" name="Straight Connector 26">
            <a:extLst>
              <a:ext uri="{FF2B5EF4-FFF2-40B4-BE49-F238E27FC236}">
                <a16:creationId xmlns:a16="http://schemas.microsoft.com/office/drawing/2014/main" xmlns="" id="{5FE66676-8873-AF4B-9701-1303FEA131C8}"/>
              </a:ext>
            </a:extLst>
          </p:cNvPr>
          <p:cNvCxnSpPr/>
          <p:nvPr/>
        </p:nvCxnSpPr>
        <p:spPr>
          <a:xfrm>
            <a:off x="1458808" y="4148298"/>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F3B15C42-42FB-5D4B-AE57-2F2080D83CFF}"/>
              </a:ext>
            </a:extLst>
          </p:cNvPr>
          <p:cNvSpPr txBox="1"/>
          <p:nvPr/>
        </p:nvSpPr>
        <p:spPr>
          <a:xfrm>
            <a:off x="296905" y="1577022"/>
            <a:ext cx="5239218" cy="353943"/>
          </a:xfrm>
          <a:prstGeom prst="rect">
            <a:avLst/>
          </a:prstGeom>
          <a:noFill/>
        </p:spPr>
        <p:txBody>
          <a:bodyPr wrap="square" rtlCol="0">
            <a:spAutoFit/>
          </a:bodyPr>
          <a:lstStyle/>
          <a:p>
            <a:r>
              <a:rPr lang="en-US" sz="1700" dirty="0">
                <a:solidFill>
                  <a:schemeClr val="bg1">
                    <a:lumMod val="95000"/>
                  </a:schemeClr>
                </a:solidFill>
                <a:latin typeface="Arial Regular"/>
                <a:ea typeface="Helvetica Neue Light" panose="02000403000000020004" pitchFamily="2" charset="0"/>
              </a:rPr>
              <a:t>Turnkey Curriculum &amp; Professional Development</a:t>
            </a:r>
          </a:p>
        </p:txBody>
      </p:sp>
      <p:sp>
        <p:nvSpPr>
          <p:cNvPr id="29" name="Title 1">
            <a:extLst>
              <a:ext uri="{FF2B5EF4-FFF2-40B4-BE49-F238E27FC236}">
                <a16:creationId xmlns:a16="http://schemas.microsoft.com/office/drawing/2014/main" xmlns="" id="{FDD84B6C-877E-F044-B292-65390CBD97F7}"/>
              </a:ext>
            </a:extLst>
          </p:cNvPr>
          <p:cNvSpPr txBox="1">
            <a:spLocks/>
          </p:cNvSpPr>
          <p:nvPr/>
        </p:nvSpPr>
        <p:spPr>
          <a:xfrm>
            <a:off x="378278" y="474841"/>
            <a:ext cx="6110392" cy="1417133"/>
          </a:xfrm>
          <a:prstGeom prst="rect">
            <a:avLst/>
          </a:prstGeom>
        </p:spPr>
        <p:txBody>
          <a:bodyPr vert="horz" wrap="square" lIns="0" tIns="0" rIns="0" bIns="0" anchor="t" anchorCtr="0">
            <a:noAutofit/>
          </a:bodyPr>
          <a:lstStyle>
            <a:lvl1pPr algn="l" defTabSz="914400" rtl="0" eaLnBrk="1" latinLnBrk="0" hangingPunct="1">
              <a:lnSpc>
                <a:spcPct val="80000"/>
              </a:lnSpc>
              <a:spcBef>
                <a:spcPct val="0"/>
              </a:spcBef>
              <a:buNone/>
              <a:defRPr sz="7200" b="0" kern="1200">
                <a:solidFill>
                  <a:srgbClr val="FFFFFF"/>
                </a:solidFill>
                <a:latin typeface="3M Circular TT Bold" panose="020B0804020101010102" pitchFamily="34" charset="0"/>
                <a:ea typeface="+mj-ea"/>
                <a:cs typeface="3M Circular TT Bold" panose="020B0804020101010102" pitchFamily="34" charset="0"/>
              </a:defRPr>
            </a:lvl1pPr>
          </a:lstStyle>
          <a:p>
            <a:pPr>
              <a:lnSpc>
                <a:spcPct val="100000"/>
              </a:lnSpc>
            </a:pPr>
            <a:r>
              <a:rPr lang="en-US" sz="3600" b="1" dirty="0">
                <a:solidFill>
                  <a:srgbClr val="008FDA"/>
                </a:solidFill>
                <a:latin typeface="Arial" panose="020B0604020202020204" pitchFamily="34" charset="0"/>
                <a:cs typeface="Arial" panose="020B0604020202020204" pitchFamily="34" charset="0"/>
              </a:rPr>
              <a:t>I4.0 Certification Series</a:t>
            </a:r>
          </a:p>
          <a:p>
            <a:pPr>
              <a:lnSpc>
                <a:spcPct val="100000"/>
              </a:lnSpc>
            </a:pPr>
            <a:r>
              <a:rPr lang="en-US" sz="2400" b="1" dirty="0">
                <a:solidFill>
                  <a:schemeClr val="tx1">
                    <a:lumMod val="65000"/>
                    <a:lumOff val="35000"/>
                  </a:schemeClr>
                </a:solidFill>
                <a:latin typeface="Arial" panose="020B0604020202020204" pitchFamily="34" charset="0"/>
                <a:cs typeface="Arial" panose="020B0604020202020204" pitchFamily="34" charset="0"/>
              </a:rPr>
              <a:t>For High Schools &amp; Middle Schools</a:t>
            </a:r>
            <a:endParaRPr lang="en-GB" sz="2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812652"/>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81C6EED0-EA20-1B4A-B11B-A3F8FBAD5E69}"/>
              </a:ext>
            </a:extLst>
          </p:cNvPr>
          <p:cNvSpPr txBox="1"/>
          <p:nvPr/>
        </p:nvSpPr>
        <p:spPr>
          <a:xfrm>
            <a:off x="1662376" y="337983"/>
            <a:ext cx="5925005" cy="553998"/>
          </a:xfrm>
          <a:prstGeom prst="rect">
            <a:avLst/>
          </a:prstGeom>
          <a:noFill/>
        </p:spPr>
        <p:txBody>
          <a:bodyPr wrap="square" rtlCol="0">
            <a:spAutoFit/>
          </a:bodyPr>
          <a:lstStyle/>
          <a:p>
            <a:pPr algn="ctr"/>
            <a:r>
              <a:rPr lang="id-ID" sz="3000" dirty="0">
                <a:solidFill>
                  <a:schemeClr val="bg1"/>
                </a:solidFill>
                <a:latin typeface="Arial Regular"/>
                <a:ea typeface="Helvetica Neue Light" panose="02000403000000020004" pitchFamily="2" charset="0"/>
              </a:rPr>
              <a:t>One Site. Complete Solution.</a:t>
            </a:r>
            <a:endParaRPr lang="en-US" sz="3000" dirty="0">
              <a:solidFill>
                <a:schemeClr val="bg1"/>
              </a:solidFill>
              <a:latin typeface="Arial Regular"/>
              <a:ea typeface="Helvetica Neue Light" panose="02000403000000020004" pitchFamily="2" charset="0"/>
            </a:endParaRPr>
          </a:p>
        </p:txBody>
      </p:sp>
      <p:sp>
        <p:nvSpPr>
          <p:cNvPr id="23" name="Rectangle 22">
            <a:extLst>
              <a:ext uri="{FF2B5EF4-FFF2-40B4-BE49-F238E27FC236}">
                <a16:creationId xmlns:a16="http://schemas.microsoft.com/office/drawing/2014/main" xmlns="" id="{152061FD-F037-FB48-8B0B-5B069D7B84A8}"/>
              </a:ext>
            </a:extLst>
          </p:cNvPr>
          <p:cNvSpPr/>
          <p:nvPr/>
        </p:nvSpPr>
        <p:spPr>
          <a:xfrm>
            <a:off x="3514" y="2743201"/>
            <a:ext cx="9140486" cy="2680245"/>
          </a:xfrm>
          <a:prstGeom prst="rect">
            <a:avLst/>
          </a:prstGeom>
          <a:solidFill>
            <a:schemeClr val="tx2">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xmlns="" id="{137DDDAE-0BAF-7046-B3BD-12A8A0D086A3}"/>
              </a:ext>
            </a:extLst>
          </p:cNvPr>
          <p:cNvGrpSpPr/>
          <p:nvPr/>
        </p:nvGrpSpPr>
        <p:grpSpPr>
          <a:xfrm>
            <a:off x="6182538" y="1633394"/>
            <a:ext cx="2629491" cy="2760634"/>
            <a:chOff x="8370384" y="2762059"/>
            <a:chExt cx="3505988" cy="3680845"/>
          </a:xfrm>
        </p:grpSpPr>
        <p:sp>
          <p:nvSpPr>
            <p:cNvPr id="97" name="TextBox 96"/>
            <p:cNvSpPr txBox="1"/>
            <p:nvPr/>
          </p:nvSpPr>
          <p:spPr>
            <a:xfrm>
              <a:off x="8929279" y="5905321"/>
              <a:ext cx="2523549" cy="537583"/>
            </a:xfrm>
            <a:prstGeom prst="rect">
              <a:avLst/>
            </a:prstGeom>
            <a:noFill/>
          </p:spPr>
          <p:txBody>
            <a:bodyPr wrap="square" rtlCol="0">
              <a:spAutoFit/>
            </a:bodyPr>
            <a:lstStyle/>
            <a:p>
              <a:pPr lvl="0" algn="ctr">
                <a:defRPr sz="1800"/>
              </a:pPr>
              <a:r>
                <a:rPr lang="en-US" sz="1010" dirty="0">
                  <a:solidFill>
                    <a:schemeClr val="bg1"/>
                  </a:solidFill>
                  <a:latin typeface="Arial" panose="020B0604020202020204" pitchFamily="34" charset="0"/>
                  <a:ea typeface="Helvetica Neue" panose="02000503000000020004" pitchFamily="2" charset="0"/>
                  <a:cs typeface="Arial" panose="020B0604020202020204" pitchFamily="34" charset="0"/>
                </a:rPr>
                <a:t>Individualized Performance Reports</a:t>
              </a:r>
            </a:p>
          </p:txBody>
        </p:sp>
        <p:sp>
          <p:nvSpPr>
            <p:cNvPr id="98" name="TextBox 97"/>
            <p:cNvSpPr txBox="1"/>
            <p:nvPr/>
          </p:nvSpPr>
          <p:spPr>
            <a:xfrm>
              <a:off x="9667212" y="5564661"/>
              <a:ext cx="1131079" cy="430887"/>
            </a:xfrm>
            <a:prstGeom prst="rect">
              <a:avLst/>
            </a:prstGeom>
            <a:noFill/>
          </p:spPr>
          <p:txBody>
            <a:bodyPr wrap="none" rtlCol="0">
              <a:spAutoFit/>
            </a:bodyPr>
            <a:lstStyle/>
            <a:p>
              <a:r>
                <a:rPr lang="id-ID" sz="1500" dirty="0">
                  <a:solidFill>
                    <a:srgbClr val="00B0F0"/>
                  </a:solidFill>
                  <a:latin typeface="Arial" panose="020B0604020202020204" pitchFamily="34" charset="0"/>
                  <a:ea typeface="Helvetica Neue Medium" panose="02000503000000020004" pitchFamily="2" charset="0"/>
                  <a:cs typeface="Arial" panose="020B0604020202020204" pitchFamily="34" charset="0"/>
                </a:rPr>
                <a:t>Insights</a:t>
              </a:r>
            </a:p>
          </p:txBody>
        </p:sp>
        <p:grpSp>
          <p:nvGrpSpPr>
            <p:cNvPr id="10" name="Group 9">
              <a:extLst>
                <a:ext uri="{FF2B5EF4-FFF2-40B4-BE49-F238E27FC236}">
                  <a16:creationId xmlns:a16="http://schemas.microsoft.com/office/drawing/2014/main" xmlns="" id="{1F00E0F9-A339-904F-AC48-92B8DA14EEDB}"/>
                </a:ext>
              </a:extLst>
            </p:cNvPr>
            <p:cNvGrpSpPr/>
            <p:nvPr/>
          </p:nvGrpSpPr>
          <p:grpSpPr>
            <a:xfrm>
              <a:off x="8370384" y="2762059"/>
              <a:ext cx="3505988" cy="2513390"/>
              <a:chOff x="8594972" y="2127059"/>
              <a:chExt cx="3106299" cy="2226859"/>
            </a:xfrm>
          </p:grpSpPr>
          <p:pic>
            <p:nvPicPr>
              <p:cNvPr id="8" name="Picture 7">
                <a:extLst>
                  <a:ext uri="{FF2B5EF4-FFF2-40B4-BE49-F238E27FC236}">
                    <a16:creationId xmlns:a16="http://schemas.microsoft.com/office/drawing/2014/main" xmlns="" id="{0B15A706-2C34-3E41-BFAD-2121564C58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94972" y="2127059"/>
                <a:ext cx="2900633" cy="2003369"/>
              </a:xfrm>
              <a:prstGeom prst="rect">
                <a:avLst/>
              </a:prstGeom>
            </p:spPr>
          </p:pic>
          <p:pic>
            <p:nvPicPr>
              <p:cNvPr id="26" name="Picture 25">
                <a:extLst>
                  <a:ext uri="{FF2B5EF4-FFF2-40B4-BE49-F238E27FC236}">
                    <a16:creationId xmlns:a16="http://schemas.microsoft.com/office/drawing/2014/main" xmlns="" id="{8BEB5D64-F1C5-9342-BD1F-C4C642CBCA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00638" y="2350549"/>
                <a:ext cx="2900633" cy="2003369"/>
              </a:xfrm>
              <a:prstGeom prst="rect">
                <a:avLst/>
              </a:prstGeom>
              <a:effectLst>
                <a:outerShdw blurRad="50800" dist="38100" dir="13500000" algn="br" rotWithShape="0">
                  <a:prstClr val="black">
                    <a:alpha val="40000"/>
                  </a:prstClr>
                </a:outerShdw>
              </a:effectLst>
            </p:spPr>
          </p:pic>
        </p:grpSp>
      </p:grpSp>
      <p:grpSp>
        <p:nvGrpSpPr>
          <p:cNvPr id="32" name="Group 31">
            <a:extLst>
              <a:ext uri="{FF2B5EF4-FFF2-40B4-BE49-F238E27FC236}">
                <a16:creationId xmlns:a16="http://schemas.microsoft.com/office/drawing/2014/main" xmlns="" id="{79846C73-8472-5A4E-8421-7BFE312ACA23}"/>
              </a:ext>
            </a:extLst>
          </p:cNvPr>
          <p:cNvGrpSpPr/>
          <p:nvPr/>
        </p:nvGrpSpPr>
        <p:grpSpPr>
          <a:xfrm>
            <a:off x="871009" y="312232"/>
            <a:ext cx="1282490" cy="717087"/>
            <a:chOff x="1763688" y="1124744"/>
            <a:chExt cx="5652564" cy="3166095"/>
          </a:xfrm>
        </p:grpSpPr>
        <p:sp>
          <p:nvSpPr>
            <p:cNvPr id="34" name="Rectangle 33">
              <a:extLst>
                <a:ext uri="{FF2B5EF4-FFF2-40B4-BE49-F238E27FC236}">
                  <a16:creationId xmlns:a16="http://schemas.microsoft.com/office/drawing/2014/main" xmlns="" id="{5FF2BDF3-9530-C44B-8450-53DB2D1C1297}"/>
                </a:ext>
              </a:extLst>
            </p:cNvPr>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35" name="Picture 3" descr="F:\Trabajos\Envato\Graphic River\Duckson\Elements\laptop.png">
              <a:extLst>
                <a:ext uri="{FF2B5EF4-FFF2-40B4-BE49-F238E27FC236}">
                  <a16:creationId xmlns:a16="http://schemas.microsoft.com/office/drawing/2014/main" xmlns="" id="{D8BD666F-006D-D14D-9C18-9683D5E99B7C}"/>
                </a:ext>
              </a:extLst>
            </p:cNvPr>
            <p:cNvPicPr>
              <a:picLocks noChangeAspect="1" noChangeArrowheads="1"/>
            </p:cNvPicPr>
            <p:nvPr/>
          </p:nvPicPr>
          <p:blipFill>
            <a:blip r:embed="rId4" cstate="hqprint">
              <a:alphaModFix/>
              <a:extLst>
                <a:ext uri="{28A0092B-C50C-407E-A947-70E740481C1C}">
                  <a14:useLocalDpi xmlns:a14="http://schemas.microsoft.com/office/drawing/2010/main"/>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a:extLst>
              <a:ext uri="{FF2B5EF4-FFF2-40B4-BE49-F238E27FC236}">
                <a16:creationId xmlns:a16="http://schemas.microsoft.com/office/drawing/2014/main" xmlns="" id="{6D8FE357-88C6-AB4D-A2BC-6B7D42140B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24374" y="391725"/>
            <a:ext cx="767606" cy="462491"/>
          </a:xfrm>
          <a:prstGeom prst="rect">
            <a:avLst/>
          </a:prstGeom>
        </p:spPr>
      </p:pic>
      <p:grpSp>
        <p:nvGrpSpPr>
          <p:cNvPr id="6" name="Group 5">
            <a:extLst>
              <a:ext uri="{FF2B5EF4-FFF2-40B4-BE49-F238E27FC236}">
                <a16:creationId xmlns:a16="http://schemas.microsoft.com/office/drawing/2014/main" xmlns="" id="{47790AD1-05A4-7C42-8362-190536FE6759}"/>
              </a:ext>
            </a:extLst>
          </p:cNvPr>
          <p:cNvGrpSpPr/>
          <p:nvPr/>
        </p:nvGrpSpPr>
        <p:grpSpPr>
          <a:xfrm>
            <a:off x="2993422" y="1612336"/>
            <a:ext cx="2942350" cy="2792522"/>
            <a:chOff x="2993422" y="1612336"/>
            <a:chExt cx="2942350" cy="2792522"/>
          </a:xfrm>
        </p:grpSpPr>
        <p:sp>
          <p:nvSpPr>
            <p:cNvPr id="113" name="TextBox 112"/>
            <p:cNvSpPr txBox="1"/>
            <p:nvPr/>
          </p:nvSpPr>
          <p:spPr>
            <a:xfrm>
              <a:off x="2993422" y="4000773"/>
              <a:ext cx="2942350" cy="404085"/>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ea typeface="Helvetica Neue" panose="02000503000000020004" pitchFamily="2" charset="0"/>
                  <a:cs typeface="Arial" panose="020B0604020202020204" pitchFamily="34" charset="0"/>
                </a:rPr>
                <a:t>Exam Site and </a:t>
              </a:r>
            </a:p>
            <a:p>
              <a:pPr algn="ctr"/>
              <a:r>
                <a:rPr lang="en-US" sz="1013" dirty="0">
                  <a:solidFill>
                    <a:schemeClr val="bg1"/>
                  </a:solidFill>
                  <a:latin typeface="Arial" panose="020B0604020202020204" pitchFamily="34" charset="0"/>
                  <a:ea typeface="Helvetica Neue" panose="02000503000000020004" pitchFamily="2" charset="0"/>
                  <a:cs typeface="Arial" panose="020B0604020202020204" pitchFamily="34" charset="0"/>
                </a:rPr>
                <a:t>Certification Repository</a:t>
              </a:r>
            </a:p>
          </p:txBody>
        </p:sp>
        <p:sp>
          <p:nvSpPr>
            <p:cNvPr id="20" name="TextBox 19">
              <a:extLst>
                <a:ext uri="{FF2B5EF4-FFF2-40B4-BE49-F238E27FC236}">
                  <a16:creationId xmlns:a16="http://schemas.microsoft.com/office/drawing/2014/main" xmlns="" id="{283D9979-8197-B345-8100-6FB8830468DE}"/>
                </a:ext>
              </a:extLst>
            </p:cNvPr>
            <p:cNvSpPr txBox="1"/>
            <p:nvPr/>
          </p:nvSpPr>
          <p:spPr>
            <a:xfrm>
              <a:off x="3534847" y="3753376"/>
              <a:ext cx="2015295" cy="323165"/>
            </a:xfrm>
            <a:prstGeom prst="rect">
              <a:avLst/>
            </a:prstGeom>
            <a:noFill/>
          </p:spPr>
          <p:txBody>
            <a:bodyPr wrap="none" rtlCol="0">
              <a:spAutoFit/>
            </a:bodyPr>
            <a:lstStyle/>
            <a:p>
              <a:r>
                <a:rPr lang="id-ID" sz="1500" dirty="0">
                  <a:solidFill>
                    <a:srgbClr val="00B0F0"/>
                  </a:solidFill>
                  <a:latin typeface="Arial" panose="020B0604020202020204" pitchFamily="34" charset="0"/>
                  <a:ea typeface="Helvetica Neue Medium" panose="02000503000000020004" pitchFamily="2" charset="0"/>
                  <a:cs typeface="Arial" panose="020B0604020202020204" pitchFamily="34" charset="0"/>
                </a:rPr>
                <a:t>Student Certifications</a:t>
              </a:r>
            </a:p>
          </p:txBody>
        </p:sp>
        <p:pic>
          <p:nvPicPr>
            <p:cNvPr id="54" name="image23.png" descr="pasted-image.png"/>
            <p:cNvPicPr/>
            <p:nvPr/>
          </p:nvPicPr>
          <p:blipFill>
            <a:blip r:embed="rId6"/>
            <a:stretch>
              <a:fillRect/>
            </a:stretch>
          </p:blipFill>
          <p:spPr>
            <a:xfrm>
              <a:off x="3246084" y="1612336"/>
              <a:ext cx="2227473" cy="1723931"/>
            </a:xfrm>
            <a:prstGeom prst="rect">
              <a:avLst/>
            </a:prstGeom>
            <a:ln w="12700">
              <a:miter lim="400000"/>
            </a:ln>
          </p:spPr>
        </p:pic>
        <p:pic>
          <p:nvPicPr>
            <p:cNvPr id="33" name="Picture 32">
              <a:extLst>
                <a:ext uri="{FF2B5EF4-FFF2-40B4-BE49-F238E27FC236}">
                  <a16:creationId xmlns:a16="http://schemas.microsoft.com/office/drawing/2014/main" xmlns="" id="{D77E4782-A003-884A-9119-D54ECC1D5E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91536" y="1790051"/>
              <a:ext cx="2265202" cy="1733417"/>
            </a:xfrm>
            <a:prstGeom prst="rect">
              <a:avLst/>
            </a:prstGeom>
            <a:effectLst>
              <a:outerShdw blurRad="50800" dist="38100" dir="13500000" algn="br" rotWithShape="0">
                <a:prstClr val="black">
                  <a:alpha val="40000"/>
                </a:prstClr>
              </a:outerShdw>
            </a:effectLst>
          </p:spPr>
        </p:pic>
      </p:grpSp>
      <p:grpSp>
        <p:nvGrpSpPr>
          <p:cNvPr id="4" name="Group 3">
            <a:extLst>
              <a:ext uri="{FF2B5EF4-FFF2-40B4-BE49-F238E27FC236}">
                <a16:creationId xmlns:a16="http://schemas.microsoft.com/office/drawing/2014/main" xmlns="" id="{B3BB6399-D389-4841-B86D-105DEC4B03A4}"/>
              </a:ext>
            </a:extLst>
          </p:cNvPr>
          <p:cNvGrpSpPr/>
          <p:nvPr/>
        </p:nvGrpSpPr>
        <p:grpSpPr>
          <a:xfrm>
            <a:off x="458154" y="1649783"/>
            <a:ext cx="2541035" cy="2758476"/>
            <a:chOff x="458154" y="1649783"/>
            <a:chExt cx="2541035" cy="2758476"/>
          </a:xfrm>
        </p:grpSpPr>
        <p:sp>
          <p:nvSpPr>
            <p:cNvPr id="18" name="TextBox 17">
              <a:extLst>
                <a:ext uri="{FF2B5EF4-FFF2-40B4-BE49-F238E27FC236}">
                  <a16:creationId xmlns:a16="http://schemas.microsoft.com/office/drawing/2014/main" xmlns="" id="{48419580-5D3A-F84C-BB9E-AD7BF641775F}"/>
                </a:ext>
              </a:extLst>
            </p:cNvPr>
            <p:cNvSpPr txBox="1"/>
            <p:nvPr/>
          </p:nvSpPr>
          <p:spPr>
            <a:xfrm>
              <a:off x="551024" y="4004174"/>
              <a:ext cx="2257443" cy="404085"/>
            </a:xfrm>
            <a:prstGeom prst="rect">
              <a:avLst/>
            </a:prstGeom>
            <a:noFill/>
          </p:spPr>
          <p:txBody>
            <a:bodyPr wrap="square" rtlCol="0">
              <a:spAutoFit/>
            </a:bodyPr>
            <a:lstStyle/>
            <a:p>
              <a:pPr algn="ctr"/>
              <a:r>
                <a:rPr lang="en-US" sz="1013" dirty="0">
                  <a:solidFill>
                    <a:schemeClr val="bg1"/>
                  </a:solidFill>
                  <a:latin typeface="Arial" panose="020B0604020202020204" pitchFamily="34" charset="0"/>
                  <a:ea typeface="Helvetica Neue" panose="02000503000000020004" pitchFamily="2" charset="0"/>
                  <a:cs typeface="Arial" panose="020B0604020202020204" pitchFamily="34" charset="0"/>
                </a:rPr>
                <a:t>Curriculum Access and Student Activation</a:t>
              </a:r>
            </a:p>
          </p:txBody>
        </p:sp>
        <p:sp>
          <p:nvSpPr>
            <p:cNvPr id="21" name="TextBox 20">
              <a:extLst>
                <a:ext uri="{FF2B5EF4-FFF2-40B4-BE49-F238E27FC236}">
                  <a16:creationId xmlns:a16="http://schemas.microsoft.com/office/drawing/2014/main" xmlns="" id="{BE691F9A-32A3-FD4D-AE9F-62120BEDFA8A}"/>
                </a:ext>
              </a:extLst>
            </p:cNvPr>
            <p:cNvSpPr txBox="1"/>
            <p:nvPr/>
          </p:nvSpPr>
          <p:spPr>
            <a:xfrm>
              <a:off x="745828" y="3750832"/>
              <a:ext cx="1960793" cy="323165"/>
            </a:xfrm>
            <a:prstGeom prst="rect">
              <a:avLst/>
            </a:prstGeom>
            <a:noFill/>
          </p:spPr>
          <p:txBody>
            <a:bodyPr wrap="none" rtlCol="0">
              <a:spAutoFit/>
            </a:bodyPr>
            <a:lstStyle/>
            <a:p>
              <a:r>
                <a:rPr lang="id-ID" sz="1500" dirty="0">
                  <a:solidFill>
                    <a:srgbClr val="00B0F0"/>
                  </a:solidFill>
                  <a:latin typeface="Arial" panose="020B0604020202020204" pitchFamily="34" charset="0"/>
                  <a:ea typeface="Helvetica Neue Medium" panose="02000503000000020004" pitchFamily="2" charset="0"/>
                  <a:cs typeface="Arial" panose="020B0604020202020204" pitchFamily="34" charset="0"/>
                </a:rPr>
                <a:t>Instructor Resources</a:t>
              </a:r>
            </a:p>
          </p:txBody>
        </p:sp>
        <p:pic>
          <p:nvPicPr>
            <p:cNvPr id="43" name="Picture 42">
              <a:extLst>
                <a:ext uri="{FF2B5EF4-FFF2-40B4-BE49-F238E27FC236}">
                  <a16:creationId xmlns:a16="http://schemas.microsoft.com/office/drawing/2014/main" xmlns="" id="{2E88FFF4-2414-FE4C-A942-88A161BA298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58154" y="1649783"/>
              <a:ext cx="2313777" cy="1723931"/>
            </a:xfrm>
            <a:prstGeom prst="rect">
              <a:avLst/>
            </a:prstGeom>
            <a:effectLst/>
          </p:spPr>
        </p:pic>
        <p:pic>
          <p:nvPicPr>
            <p:cNvPr id="7" name="Picture 6">
              <a:extLst>
                <a:ext uri="{FF2B5EF4-FFF2-40B4-BE49-F238E27FC236}">
                  <a16:creationId xmlns:a16="http://schemas.microsoft.com/office/drawing/2014/main" xmlns="" id="{2DDEC1B5-54D7-0B4F-B118-FC97A441C9F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1716" y="1837034"/>
              <a:ext cx="2227473" cy="1663297"/>
            </a:xfrm>
            <a:prstGeom prst="rect">
              <a:avLst/>
            </a:prstGeom>
            <a:effectLst>
              <a:outerShdw blurRad="50800" dist="38100" dir="13500000" algn="br" rotWithShape="0">
                <a:prstClr val="black">
                  <a:alpha val="40000"/>
                </a:prstClr>
              </a:outerShdw>
            </a:effectLst>
          </p:spPr>
        </p:pic>
      </p:grpSp>
      <p:grpSp>
        <p:nvGrpSpPr>
          <p:cNvPr id="24" name="Group 23">
            <a:extLst>
              <a:ext uri="{FF2B5EF4-FFF2-40B4-BE49-F238E27FC236}">
                <a16:creationId xmlns:a16="http://schemas.microsoft.com/office/drawing/2014/main" xmlns="" id="{BF730BBB-B3D5-E145-AD0C-DBC7DFFD82E2}"/>
              </a:ext>
            </a:extLst>
          </p:cNvPr>
          <p:cNvGrpSpPr/>
          <p:nvPr/>
        </p:nvGrpSpPr>
        <p:grpSpPr>
          <a:xfrm>
            <a:off x="963969" y="1029319"/>
            <a:ext cx="7440028" cy="4159991"/>
            <a:chOff x="1285292" y="1372425"/>
            <a:chExt cx="9920037" cy="5546655"/>
          </a:xfrm>
        </p:grpSpPr>
        <p:grpSp>
          <p:nvGrpSpPr>
            <p:cNvPr id="3" name="Group 2">
              <a:extLst>
                <a:ext uri="{FF2B5EF4-FFF2-40B4-BE49-F238E27FC236}">
                  <a16:creationId xmlns:a16="http://schemas.microsoft.com/office/drawing/2014/main" xmlns="" id="{6F2697C6-84F6-214D-8480-3EA98B25FEBB}"/>
                </a:ext>
              </a:extLst>
            </p:cNvPr>
            <p:cNvGrpSpPr/>
            <p:nvPr/>
          </p:nvGrpSpPr>
          <p:grpSpPr>
            <a:xfrm>
              <a:off x="1285292" y="1372425"/>
              <a:ext cx="9920037" cy="5546655"/>
              <a:chOff x="1235131" y="1340346"/>
              <a:chExt cx="9920037" cy="5546655"/>
            </a:xfrm>
          </p:grpSpPr>
          <p:grpSp>
            <p:nvGrpSpPr>
              <p:cNvPr id="69" name="Group 68"/>
              <p:cNvGrpSpPr/>
              <p:nvPr/>
            </p:nvGrpSpPr>
            <p:grpSpPr>
              <a:xfrm>
                <a:off x="1235131" y="1340346"/>
                <a:ext cx="9920037" cy="5546655"/>
                <a:chOff x="1763688" y="1124744"/>
                <a:chExt cx="5652564" cy="3166095"/>
              </a:xfrm>
            </p:grpSpPr>
            <p:sp>
              <p:nvSpPr>
                <p:cNvPr id="70" name="Rectangle 69"/>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1" name="Picture 3" descr="F:\Trabajos\Envato\Graphic River\Duckson\Elements\laptop.png"/>
                <p:cNvPicPr>
                  <a:picLocks noChangeAspect="1" noChangeArrowheads="1"/>
                </p:cNvPicPr>
                <p:nvPr/>
              </p:nvPicPr>
              <p:blipFill>
                <a:blip r:embed="rId10">
                  <a:alphaModFix/>
                  <a:extLst>
                    <a:ext uri="{28A0092B-C50C-407E-A947-70E740481C1C}">
                      <a14:useLocalDpi xmlns:a14="http://schemas.microsoft.com/office/drawing/2010/main"/>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29BF5117-6566-8A48-B655-34CB35C57C6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13543" y="1834371"/>
                <a:ext cx="6279997" cy="3783764"/>
              </a:xfrm>
              <a:prstGeom prst="rect">
                <a:avLst/>
              </a:prstGeom>
            </p:spPr>
          </p:pic>
        </p:grpSp>
        <p:sp>
          <p:nvSpPr>
            <p:cNvPr id="19" name="Rectangle 18">
              <a:extLst>
                <a:ext uri="{FF2B5EF4-FFF2-40B4-BE49-F238E27FC236}">
                  <a16:creationId xmlns:a16="http://schemas.microsoft.com/office/drawing/2014/main" xmlns="" id="{907738D4-BB94-504E-B938-9B14E2250814}"/>
                </a:ext>
              </a:extLst>
            </p:cNvPr>
            <p:cNvSpPr/>
            <p:nvPr/>
          </p:nvSpPr>
          <p:spPr>
            <a:xfrm>
              <a:off x="5873437" y="4618616"/>
              <a:ext cx="416201" cy="172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7" name="Picture 16">
              <a:extLst>
                <a:ext uri="{FF2B5EF4-FFF2-40B4-BE49-F238E27FC236}">
                  <a16:creationId xmlns:a16="http://schemas.microsoft.com/office/drawing/2014/main" xmlns="" id="{DC80A04F-B073-6E4D-98AE-CA4FEF59FBF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873437" y="4635398"/>
              <a:ext cx="385330" cy="157985"/>
            </a:xfrm>
            <a:prstGeom prst="rect">
              <a:avLst/>
            </a:prstGeom>
          </p:spPr>
        </p:pic>
      </p:grpSp>
    </p:spTree>
    <p:extLst>
      <p:ext uri="{BB962C8B-B14F-4D97-AF65-F5344CB8AC3E}">
        <p14:creationId xmlns:p14="http://schemas.microsoft.com/office/powerpoint/2010/main" val="965476586"/>
      </p:ext>
    </p:extLst>
  </p:cSld>
  <p:clrMapOvr>
    <a:masterClrMapping/>
  </p:clrMapOvr>
  <mc:AlternateContent xmlns:mc="http://schemas.openxmlformats.org/markup-compatibility/2006" xmlns:p14="http://schemas.microsoft.com/office/powerpoint/2010/main">
    <mc:Choice Requires="p14">
      <p:transition spd="med" p14:dur="700" advTm="10693">
        <p:fade/>
      </p:transition>
    </mc:Choice>
    <mc:Fallback xmlns="">
      <p:transition spd="med" advTm="10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1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FAFA6DC-870B-064E-88E1-52BB8FAD26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467850" cy="5143500"/>
          </a:xfrm>
          <a:prstGeom prst="rect">
            <a:avLst/>
          </a:prstGeom>
        </p:spPr>
      </p:pic>
      <p:sp>
        <p:nvSpPr>
          <p:cNvPr id="17" name="Rectangle 16">
            <a:extLst>
              <a:ext uri="{FF2B5EF4-FFF2-40B4-BE49-F238E27FC236}">
                <a16:creationId xmlns:a16="http://schemas.microsoft.com/office/drawing/2014/main" xmlns="" id="{E5FDC2AB-E09B-164E-82E1-00DF3091E72D}"/>
              </a:ext>
            </a:extLst>
          </p:cNvPr>
          <p:cNvSpPr/>
          <p:nvPr/>
        </p:nvSpPr>
        <p:spPr>
          <a:xfrm>
            <a:off x="352426" y="-12032"/>
            <a:ext cx="3689488" cy="51555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Box 6">
            <a:extLst>
              <a:ext uri="{FF2B5EF4-FFF2-40B4-BE49-F238E27FC236}">
                <a16:creationId xmlns:a16="http://schemas.microsoft.com/office/drawing/2014/main" xmlns="" id="{E47F3EF6-2884-B44F-ADF2-8A209561366C}"/>
              </a:ext>
            </a:extLst>
          </p:cNvPr>
          <p:cNvSpPr txBox="1"/>
          <p:nvPr/>
        </p:nvSpPr>
        <p:spPr>
          <a:xfrm>
            <a:off x="681287" y="315084"/>
            <a:ext cx="2838450" cy="1754326"/>
          </a:xfrm>
          <a:prstGeom prst="rect">
            <a:avLst/>
          </a:prstGeom>
          <a:noFill/>
        </p:spPr>
        <p:txBody>
          <a:bodyPr wrap="square" rtlCol="0">
            <a:spAutoFit/>
          </a:bodyPr>
          <a:lstStyle/>
          <a:p>
            <a:pPr algn="ctr"/>
            <a:r>
              <a:rPr lang="en-US" sz="3600" dirty="0">
                <a:solidFill>
                  <a:schemeClr val="bg1"/>
                </a:solidFill>
                <a:latin typeface="Arial Regular"/>
                <a:ea typeface="Helvetica Neue Light" panose="02000403000000020004" pitchFamily="2" charset="0"/>
              </a:rPr>
              <a:t>Building World Class Partnerships</a:t>
            </a:r>
          </a:p>
        </p:txBody>
      </p:sp>
      <p:sp>
        <p:nvSpPr>
          <p:cNvPr id="18" name="TextBox 17">
            <a:extLst>
              <a:ext uri="{FF2B5EF4-FFF2-40B4-BE49-F238E27FC236}">
                <a16:creationId xmlns:a16="http://schemas.microsoft.com/office/drawing/2014/main" xmlns="" id="{09FC74A9-24AF-6E48-8467-854CAAE5E4D8}"/>
              </a:ext>
            </a:extLst>
          </p:cNvPr>
          <p:cNvSpPr txBox="1"/>
          <p:nvPr/>
        </p:nvSpPr>
        <p:spPr>
          <a:xfrm>
            <a:off x="457398" y="3765738"/>
            <a:ext cx="3439553" cy="1061829"/>
          </a:xfrm>
          <a:prstGeom prst="rect">
            <a:avLst/>
          </a:prstGeom>
          <a:noFill/>
        </p:spPr>
        <p:txBody>
          <a:bodyPr wrap="square" rtlCol="0">
            <a:spAutoFit/>
          </a:bodyPr>
          <a:lstStyle/>
          <a:p>
            <a:pPr algn="ctr"/>
            <a:r>
              <a:rPr lang="en-US" sz="2100" dirty="0">
                <a:solidFill>
                  <a:schemeClr val="bg1"/>
                </a:solidFill>
                <a:latin typeface="Arial Regular"/>
                <a:ea typeface="Helvetica Neue Light" panose="02000403000000020004" pitchFamily="2" charset="0"/>
              </a:rPr>
              <a:t>…and Producing a Sustainable, Highly-Skilled </a:t>
            </a:r>
            <a:r>
              <a:rPr lang="en-US" sz="2100" dirty="0" err="1">
                <a:solidFill>
                  <a:schemeClr val="bg1"/>
                </a:solidFill>
                <a:latin typeface="Arial Regular"/>
                <a:ea typeface="Helvetica Neue Light" panose="02000403000000020004" pitchFamily="2" charset="0"/>
              </a:rPr>
              <a:t>Worfkforce</a:t>
            </a:r>
            <a:r>
              <a:rPr lang="en-US" sz="2100" dirty="0">
                <a:solidFill>
                  <a:schemeClr val="bg1"/>
                </a:solidFill>
                <a:latin typeface="Arial Regular"/>
                <a:ea typeface="Helvetica Neue Light" panose="02000403000000020004" pitchFamily="2" charset="0"/>
              </a:rPr>
              <a:t> for Tomorrow. </a:t>
            </a:r>
          </a:p>
        </p:txBody>
      </p:sp>
      <p:pic>
        <p:nvPicPr>
          <p:cNvPr id="10" name="Picture 9">
            <a:extLst>
              <a:ext uri="{FF2B5EF4-FFF2-40B4-BE49-F238E27FC236}">
                <a16:creationId xmlns:a16="http://schemas.microsoft.com/office/drawing/2014/main" xmlns="" id="{B4D17B9E-C41E-C247-B477-6B5234171EDB}"/>
              </a:ext>
            </a:extLst>
          </p:cNvPr>
          <p:cNvPicPr>
            <a:picLocks noChangeAspect="1"/>
          </p:cNvPicPr>
          <p:nvPr/>
        </p:nvPicPr>
        <p:blipFill>
          <a:blip r:embed="rId4"/>
          <a:stretch>
            <a:fillRect/>
          </a:stretch>
        </p:blipFill>
        <p:spPr>
          <a:xfrm>
            <a:off x="1311481" y="2340307"/>
            <a:ext cx="1231940" cy="1231940"/>
          </a:xfrm>
          <a:prstGeom prst="rect">
            <a:avLst/>
          </a:prstGeom>
        </p:spPr>
      </p:pic>
    </p:spTree>
    <p:extLst>
      <p:ext uri="{BB962C8B-B14F-4D97-AF65-F5344CB8AC3E}">
        <p14:creationId xmlns:p14="http://schemas.microsoft.com/office/powerpoint/2010/main" val="3498000513"/>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D4E9138-0DAA-1E45-8B46-1B1CE518B476}"/>
              </a:ext>
            </a:extLst>
          </p:cNvPr>
          <p:cNvSpPr txBox="1"/>
          <p:nvPr/>
        </p:nvSpPr>
        <p:spPr>
          <a:xfrm>
            <a:off x="0" y="504226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11266" name="Title 1"/>
          <p:cNvSpPr>
            <a:spLocks noGrp="1"/>
          </p:cNvSpPr>
          <p:nvPr>
            <p:ph type="ctrTitle" sz="quarter"/>
          </p:nvPr>
        </p:nvSpPr>
        <p:spPr bwMode="auto">
          <a:xfrm>
            <a:off x="609600" y="1616075"/>
            <a:ext cx="77724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Trane NC3 Program Overview</a:t>
            </a:r>
          </a:p>
        </p:txBody>
      </p:sp>
      <p:sp>
        <p:nvSpPr>
          <p:cNvPr id="7" name="TextBox 6">
            <a:extLst>
              <a:ext uri="{FF2B5EF4-FFF2-40B4-BE49-F238E27FC236}">
                <a16:creationId xmlns:a16="http://schemas.microsoft.com/office/drawing/2014/main" xmlns="" id="{6FCA7972-77AC-FC4D-B93A-23B9CB325896}"/>
              </a:ext>
            </a:extLst>
          </p:cNvPr>
          <p:cNvSpPr txBox="1"/>
          <p:nvPr/>
        </p:nvSpPr>
        <p:spPr>
          <a:xfrm>
            <a:off x="0" y="0"/>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9" name="TextBox 8">
            <a:extLst>
              <a:ext uri="{FF2B5EF4-FFF2-40B4-BE49-F238E27FC236}">
                <a16:creationId xmlns:a16="http://schemas.microsoft.com/office/drawing/2014/main" xmlns="" id="{721048D6-6E36-2C47-B76F-E0513E94A4A5}"/>
              </a:ext>
            </a:extLst>
          </p:cNvPr>
          <p:cNvSpPr txBox="1"/>
          <p:nvPr/>
        </p:nvSpPr>
        <p:spPr>
          <a:xfrm>
            <a:off x="609600" y="2266561"/>
            <a:ext cx="4989997" cy="830997"/>
          </a:xfrm>
          <a:prstGeom prst="rect">
            <a:avLst/>
          </a:prstGeom>
          <a:noFill/>
        </p:spPr>
        <p:txBody>
          <a:bodyPr wrap="square" rtlCol="0">
            <a:spAutoFit/>
          </a:bodyPr>
          <a:lstStyle/>
          <a:p>
            <a:r>
              <a:rPr lang="en-US" sz="1600" dirty="0">
                <a:solidFill>
                  <a:srgbClr val="7EC14C"/>
                </a:solidFill>
                <a:latin typeface="Arial" panose="020B0604020202020204" pitchFamily="34" charset="0"/>
                <a:cs typeface="Arial" panose="020B0604020202020204" pitchFamily="34" charset="0"/>
              </a:rPr>
              <a:t>Cameron Griffith, Solutions Advisor | Trane</a:t>
            </a:r>
          </a:p>
          <a:p>
            <a:r>
              <a:rPr lang="en-US" sz="1600" dirty="0">
                <a:solidFill>
                  <a:srgbClr val="7EC14C"/>
                </a:solidFill>
                <a:latin typeface="Arial" panose="020B0604020202020204" pitchFamily="34" charset="0"/>
                <a:cs typeface="Arial" panose="020B0604020202020204" pitchFamily="34" charset="0"/>
              </a:rPr>
              <a:t>(904) 293-5210 	</a:t>
            </a:r>
          </a:p>
          <a:p>
            <a:r>
              <a:rPr lang="en-US" sz="1600" dirty="0" err="1">
                <a:solidFill>
                  <a:srgbClr val="7EC14C"/>
                </a:solidFill>
                <a:latin typeface="Arial" panose="020B0604020202020204" pitchFamily="34" charset="0"/>
                <a:cs typeface="Arial" panose="020B0604020202020204" pitchFamily="34" charset="0"/>
              </a:rPr>
              <a:t>cameron.griffith@trane.com</a:t>
            </a:r>
            <a:endParaRPr lang="id-ID" sz="1600" dirty="0">
              <a:solidFill>
                <a:srgbClr val="7EC14C"/>
              </a:solidFill>
              <a:latin typeface="Arial" panose="020B0604020202020204" pitchFamily="34" charset="0"/>
              <a:ea typeface="Helvetica Neue Medium" panose="02000503000000020004" pitchFamily="2" charset="0"/>
              <a:cs typeface="Arial" panose="020B0604020202020204" pitchFamily="34" charset="0"/>
            </a:endParaRPr>
          </a:p>
        </p:txBody>
      </p:sp>
      <p:pic>
        <p:nvPicPr>
          <p:cNvPr id="10" name="Picture 9">
            <a:extLst>
              <a:ext uri="{FF2B5EF4-FFF2-40B4-BE49-F238E27FC236}">
                <a16:creationId xmlns:a16="http://schemas.microsoft.com/office/drawing/2014/main" xmlns="" id="{9088162E-3228-C84B-A6EC-E8A1F761AEFD}"/>
              </a:ext>
            </a:extLst>
          </p:cNvPr>
          <p:cNvPicPr>
            <a:picLocks noChangeAspect="1"/>
          </p:cNvPicPr>
          <p:nvPr/>
        </p:nvPicPr>
        <p:blipFill>
          <a:blip r:embed="rId3"/>
          <a:stretch>
            <a:fillRect/>
          </a:stretch>
        </p:blipFill>
        <p:spPr>
          <a:xfrm>
            <a:off x="690472" y="3625348"/>
            <a:ext cx="2860252" cy="1064280"/>
          </a:xfrm>
          <a:prstGeom prst="rect">
            <a:avLst/>
          </a:prstGeom>
        </p:spPr>
      </p:pic>
    </p:spTree>
    <p:extLst>
      <p:ext uri="{BB962C8B-B14F-4D97-AF65-F5344CB8AC3E}">
        <p14:creationId xmlns:p14="http://schemas.microsoft.com/office/powerpoint/2010/main" val="187450700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07B65AD-4352-454A-ACC2-0CBD9D171E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2032"/>
            <a:ext cx="9467850" cy="5155532"/>
          </a:xfrm>
          <a:prstGeom prst="rect">
            <a:avLst/>
          </a:prstGeom>
        </p:spPr>
      </p:pic>
      <p:sp>
        <p:nvSpPr>
          <p:cNvPr id="2" name="Rectangle 1">
            <a:extLst>
              <a:ext uri="{FF2B5EF4-FFF2-40B4-BE49-F238E27FC236}">
                <a16:creationId xmlns:a16="http://schemas.microsoft.com/office/drawing/2014/main" xmlns="" id="{87CF5F43-3093-7549-8B50-009143884BDC}"/>
              </a:ext>
            </a:extLst>
          </p:cNvPr>
          <p:cNvSpPr/>
          <p:nvPr/>
        </p:nvSpPr>
        <p:spPr>
          <a:xfrm>
            <a:off x="352425" y="-12032"/>
            <a:ext cx="3759649" cy="51555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TextBox 18">
            <a:extLst>
              <a:ext uri="{FF2B5EF4-FFF2-40B4-BE49-F238E27FC236}">
                <a16:creationId xmlns:a16="http://schemas.microsoft.com/office/drawing/2014/main" xmlns="" id="{833063A7-45C1-C745-AA88-596DED999422}"/>
              </a:ext>
            </a:extLst>
          </p:cNvPr>
          <p:cNvSpPr txBox="1"/>
          <p:nvPr/>
        </p:nvSpPr>
        <p:spPr>
          <a:xfrm>
            <a:off x="503095" y="410523"/>
            <a:ext cx="3545248" cy="1107996"/>
          </a:xfrm>
          <a:prstGeom prst="rect">
            <a:avLst/>
          </a:prstGeom>
          <a:noFill/>
        </p:spPr>
        <p:txBody>
          <a:bodyPr wrap="square" rtlCol="0">
            <a:spAutoFit/>
          </a:bodyPr>
          <a:lstStyle/>
          <a:p>
            <a:pPr algn="ctr"/>
            <a:r>
              <a:rPr lang="en-US" sz="3300" dirty="0">
                <a:solidFill>
                  <a:schemeClr val="bg1"/>
                </a:solidFill>
                <a:latin typeface="Arial" panose="020B0604020202020204" pitchFamily="34" charset="0"/>
                <a:ea typeface="Helvetica Neue Light" panose="02000403000000020004" pitchFamily="2" charset="0"/>
                <a:cs typeface="Arial" panose="020B0604020202020204" pitchFamily="34" charset="0"/>
              </a:rPr>
              <a:t>Where Education &amp; Industry Meet</a:t>
            </a:r>
          </a:p>
        </p:txBody>
      </p:sp>
      <p:sp>
        <p:nvSpPr>
          <p:cNvPr id="17" name="TextBox 16">
            <a:extLst>
              <a:ext uri="{FF2B5EF4-FFF2-40B4-BE49-F238E27FC236}">
                <a16:creationId xmlns:a16="http://schemas.microsoft.com/office/drawing/2014/main" xmlns="" id="{75840691-A0BF-234C-A8BB-AC87B36CF199}"/>
              </a:ext>
            </a:extLst>
          </p:cNvPr>
          <p:cNvSpPr txBox="1"/>
          <p:nvPr/>
        </p:nvSpPr>
        <p:spPr>
          <a:xfrm>
            <a:off x="526409" y="1678825"/>
            <a:ext cx="3282054" cy="1754326"/>
          </a:xfrm>
          <a:prstGeom prst="rect">
            <a:avLst/>
          </a:prstGeom>
          <a:noFill/>
        </p:spPr>
        <p:txBody>
          <a:bodyPr wrap="square" rtlCol="0">
            <a:spAutoFit/>
          </a:bodyPr>
          <a:lstStyle/>
          <a:p>
            <a:pPr marL="51065" indent="-51065" algn="ctr" defTabSz="342384"/>
            <a:r>
              <a:rPr lang="en-US" sz="1800" dirty="0">
                <a:solidFill>
                  <a:schemeClr val="bg1"/>
                </a:solidFill>
                <a:latin typeface="Arial" panose="020B0604020202020204" pitchFamily="34" charset="0"/>
                <a:ea typeface="Helvetica Neue Light" panose="02000403000000020004" pitchFamily="2" charset="0"/>
                <a:cs typeface="Arial" panose="020B0604020202020204" pitchFamily="34" charset="0"/>
                <a:sym typeface="Calibri"/>
              </a:rPr>
              <a:t>Non-profit network of education providers and corporations committed to training the next-generation of skilled workers to meet industry demands.</a:t>
            </a:r>
            <a:endParaRPr lang="en-US" sz="1800" dirty="0">
              <a:solidFill>
                <a:schemeClr val="bg1"/>
              </a:solidFill>
              <a:latin typeface="Arial" panose="020B0604020202020204" pitchFamily="34" charset="0"/>
              <a:ea typeface="Helvetica Neue Light" panose="02000403000000020004" pitchFamily="2" charset="0"/>
              <a:cs typeface="Arial" panose="020B0604020202020204" pitchFamily="34" charset="0"/>
              <a:sym typeface="Arial"/>
            </a:endParaRPr>
          </a:p>
        </p:txBody>
      </p:sp>
      <p:pic>
        <p:nvPicPr>
          <p:cNvPr id="18" name="Picture 17">
            <a:extLst>
              <a:ext uri="{FF2B5EF4-FFF2-40B4-BE49-F238E27FC236}">
                <a16:creationId xmlns:a16="http://schemas.microsoft.com/office/drawing/2014/main" xmlns="" id="{1C004FF4-E379-7749-B2BA-4456B6D52D77}"/>
              </a:ext>
            </a:extLst>
          </p:cNvPr>
          <p:cNvPicPr>
            <a:picLocks noChangeAspect="1"/>
          </p:cNvPicPr>
          <p:nvPr/>
        </p:nvPicPr>
        <p:blipFill>
          <a:blip r:embed="rId4"/>
          <a:stretch>
            <a:fillRect/>
          </a:stretch>
        </p:blipFill>
        <p:spPr>
          <a:xfrm>
            <a:off x="1454324" y="3668014"/>
            <a:ext cx="1231940" cy="1231940"/>
          </a:xfrm>
          <a:prstGeom prst="rect">
            <a:avLst/>
          </a:prstGeom>
        </p:spPr>
      </p:pic>
    </p:spTree>
    <p:extLst>
      <p:ext uri="{BB962C8B-B14F-4D97-AF65-F5344CB8AC3E}">
        <p14:creationId xmlns:p14="http://schemas.microsoft.com/office/powerpoint/2010/main" val="1380832648"/>
      </p:ext>
    </p:extLst>
  </p:cSld>
  <p:clrMapOvr>
    <a:masterClrMapping/>
  </p:clrMapOvr>
  <mc:AlternateContent xmlns:mc="http://schemas.openxmlformats.org/markup-compatibility/2006" xmlns:p14="http://schemas.microsoft.com/office/powerpoint/2010/main">
    <mc:Choice Requires="p14">
      <p:transition spd="med" p14:dur="700" advTm="11469">
        <p:fade/>
      </p:transition>
    </mc:Choice>
    <mc:Fallback xmlns="">
      <p:transition spd="med" advTm="11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92D050"/>
                </a:solidFill>
              </a:rPr>
              <a:t>The Power of Partnership</a:t>
            </a:r>
          </a:p>
        </p:txBody>
      </p:sp>
      <p:pic>
        <p:nvPicPr>
          <p:cNvPr id="133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0414" y="1200151"/>
            <a:ext cx="4368800" cy="246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000" y="1200151"/>
            <a:ext cx="4038600" cy="2538413"/>
          </a:xfrm>
          <a:prstGeom prst="rect">
            <a:avLst/>
          </a:prstGeom>
        </p:spPr>
        <p:txBody>
          <a:bodyPr/>
          <a:lstStyle/>
          <a:p>
            <a:pPr>
              <a:spcBef>
                <a:spcPct val="20000"/>
              </a:spcBef>
              <a:defRPr/>
            </a:pPr>
            <a:r>
              <a:rPr lang="en-US" sz="1600" i="1" dirty="0">
                <a:solidFill>
                  <a:srgbClr val="404246"/>
                </a:solidFill>
                <a:latin typeface="Arial"/>
                <a:ea typeface="ＭＳ Ｐゴシック"/>
                <a:cs typeface="Arial"/>
              </a:rPr>
              <a:t>‘As college president, I now know how a  relationship with a business corporation can benefit the community, can benefit direction of board of trustees, can improve program experience for faculty and ultimately increase the success rate of our students’</a:t>
            </a:r>
          </a:p>
          <a:p>
            <a:pPr>
              <a:spcBef>
                <a:spcPct val="20000"/>
              </a:spcBef>
              <a:defRPr/>
            </a:pPr>
            <a:r>
              <a:rPr lang="en-US" sz="1600" i="1" dirty="0">
                <a:solidFill>
                  <a:srgbClr val="404246"/>
                </a:solidFill>
                <a:latin typeface="Arial"/>
                <a:ea typeface="ＭＳ Ｐゴシック"/>
                <a:cs typeface="Arial"/>
              </a:rPr>
              <a:t/>
            </a:r>
            <a:br>
              <a:rPr lang="en-US" sz="1600" i="1" dirty="0">
                <a:solidFill>
                  <a:srgbClr val="404246"/>
                </a:solidFill>
                <a:latin typeface="Arial"/>
                <a:ea typeface="ＭＳ Ｐゴシック"/>
                <a:cs typeface="Arial"/>
              </a:rPr>
            </a:br>
            <a:r>
              <a:rPr lang="en-US" sz="1600" i="1" dirty="0">
                <a:solidFill>
                  <a:srgbClr val="404246"/>
                </a:solidFill>
                <a:latin typeface="Arial"/>
                <a:ea typeface="ＭＳ Ｐゴシック"/>
                <a:cs typeface="Arial"/>
              </a:rPr>
              <a:t>Bryan Albrecht, President of Gateway Technical College</a:t>
            </a:r>
          </a:p>
        </p:txBody>
      </p:sp>
      <p:sp>
        <p:nvSpPr>
          <p:cNvPr id="7" name="TextBox 6"/>
          <p:cNvSpPr txBox="1"/>
          <p:nvPr/>
        </p:nvSpPr>
        <p:spPr>
          <a:xfrm>
            <a:off x="0" y="4324350"/>
            <a:ext cx="9144000" cy="914400"/>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800" dirty="0">
                <a:solidFill>
                  <a:srgbClr val="FFFFFF"/>
                </a:solidFill>
                <a:latin typeface="Arial"/>
                <a:ea typeface="ＭＳ Ｐゴシック"/>
              </a:rPr>
              <a:t>Impacting communities nationwide with workforce development by helping technical educators train students in needed skills. </a:t>
            </a:r>
          </a:p>
        </p:txBody>
      </p:sp>
    </p:spTree>
    <p:extLst>
      <p:ext uri="{BB962C8B-B14F-4D97-AF65-F5344CB8AC3E}">
        <p14:creationId xmlns:p14="http://schemas.microsoft.com/office/powerpoint/2010/main" val="334305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92D050"/>
                </a:solidFill>
              </a:rPr>
              <a:t>Why Trane is Partnering with NC3</a:t>
            </a:r>
          </a:p>
        </p:txBody>
      </p:sp>
      <p:sp>
        <p:nvSpPr>
          <p:cNvPr id="6" name="TextBox 5"/>
          <p:cNvSpPr txBox="1"/>
          <p:nvPr/>
        </p:nvSpPr>
        <p:spPr>
          <a:xfrm>
            <a:off x="0" y="4229100"/>
            <a:ext cx="9144000" cy="914400"/>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600" dirty="0">
                <a:solidFill>
                  <a:srgbClr val="FFFFFF"/>
                </a:solidFill>
                <a:latin typeface="Arial"/>
                <a:ea typeface="ＭＳ Ｐゴシック"/>
              </a:rPr>
              <a:t>This work is important and makes a positive difference to many people on many levels. </a:t>
            </a:r>
            <a:endParaRPr lang="en-US" sz="1600" b="1" dirty="0">
              <a:solidFill>
                <a:srgbClr val="FFFFFF"/>
              </a:solidFill>
              <a:latin typeface="Arial"/>
              <a:ea typeface="ＭＳ Ｐゴシック"/>
            </a:endParaRPr>
          </a:p>
        </p:txBody>
      </p:sp>
      <p:sp>
        <p:nvSpPr>
          <p:cNvPr id="15364" name="Content Placeholder 2"/>
          <p:cNvSpPr txBox="1">
            <a:spLocks/>
          </p:cNvSpPr>
          <p:nvPr/>
        </p:nvSpPr>
        <p:spPr bwMode="auto">
          <a:xfrm>
            <a:off x="304800" y="1155466"/>
            <a:ext cx="8610600" cy="286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spcBef>
                <a:spcPct val="20000"/>
              </a:spcBef>
              <a:defRPr/>
            </a:pPr>
            <a:r>
              <a:rPr lang="en-US" altLang="en-US" sz="1500" dirty="0">
                <a:solidFill>
                  <a:srgbClr val="000011"/>
                </a:solidFill>
                <a:latin typeface="Franklin Gothic Book"/>
                <a:ea typeface="ＭＳ Ｐゴシック"/>
              </a:rPr>
              <a:t>Trane sponsors the nonprofit National Coalition of Certifications Centers (NC3) to:</a:t>
            </a:r>
          </a:p>
          <a:p>
            <a:pPr>
              <a:spcBef>
                <a:spcPct val="20000"/>
              </a:spcBef>
              <a:defRPr/>
            </a:pPr>
            <a:endParaRPr lang="en-US" altLang="en-US" sz="825" dirty="0">
              <a:solidFill>
                <a:srgbClr val="000011"/>
              </a:solidFill>
              <a:latin typeface="Franklin Gothic Book"/>
              <a:ea typeface="ＭＳ Ｐゴシック"/>
            </a:endParaRPr>
          </a:p>
          <a:p>
            <a:pPr algn="ctr">
              <a:spcBef>
                <a:spcPct val="20000"/>
              </a:spcBef>
              <a:defRPr/>
            </a:pPr>
            <a:r>
              <a:rPr lang="en-US" altLang="en-US" sz="2100" dirty="0">
                <a:solidFill>
                  <a:srgbClr val="000011"/>
                </a:solidFill>
                <a:latin typeface="Franklin Gothic Book"/>
                <a:ea typeface="ＭＳ Ｐゴシック"/>
              </a:rPr>
              <a:t>Have a positive impact on career and technical education, and workforce development, in the HVAC and energy efficiency industry.</a:t>
            </a:r>
          </a:p>
          <a:p>
            <a:pPr>
              <a:spcBef>
                <a:spcPct val="20000"/>
              </a:spcBef>
              <a:defRPr/>
            </a:pPr>
            <a:endParaRPr lang="en-US" altLang="en-US" dirty="0">
              <a:solidFill>
                <a:srgbClr val="000011"/>
              </a:solidFill>
              <a:latin typeface="Franklin Gothic Book"/>
              <a:ea typeface="ＭＳ Ｐゴシック"/>
            </a:endParaRPr>
          </a:p>
          <a:p>
            <a:pPr>
              <a:spcBef>
                <a:spcPct val="20000"/>
              </a:spcBef>
              <a:defRPr/>
            </a:pPr>
            <a:endParaRPr lang="en-US" altLang="en-US" sz="1500" dirty="0">
              <a:solidFill>
                <a:srgbClr val="000011"/>
              </a:solidFill>
              <a:latin typeface="Franklin Gothic Book"/>
              <a:ea typeface="ＭＳ Ｐゴシック"/>
            </a:endParaRPr>
          </a:p>
          <a:p>
            <a:pPr>
              <a:spcBef>
                <a:spcPct val="20000"/>
              </a:spcBef>
              <a:defRPr/>
            </a:pPr>
            <a:r>
              <a:rPr lang="en-US" altLang="en-US" sz="1500" dirty="0">
                <a:solidFill>
                  <a:srgbClr val="000011"/>
                </a:solidFill>
                <a:latin typeface="Franklin Gothic Book"/>
                <a:ea typeface="ＭＳ Ｐゴシック"/>
              </a:rPr>
              <a:t>The program works because all stakeholders benefit:</a:t>
            </a:r>
          </a:p>
          <a:p>
            <a:pPr>
              <a:spcBef>
                <a:spcPct val="20000"/>
              </a:spcBef>
              <a:defRPr/>
            </a:pPr>
            <a:r>
              <a:rPr lang="en-US" altLang="en-US" sz="1500" dirty="0">
                <a:solidFill>
                  <a:srgbClr val="000011"/>
                </a:solidFill>
                <a:latin typeface="Franklin Gothic Book"/>
                <a:ea typeface="ＭＳ Ｐゴシック"/>
              </a:rPr>
              <a:t>                                                                                               - Technical Educators  </a:t>
            </a:r>
          </a:p>
          <a:p>
            <a:pPr>
              <a:spcBef>
                <a:spcPct val="20000"/>
              </a:spcBef>
              <a:defRPr/>
            </a:pPr>
            <a:r>
              <a:rPr lang="en-US" altLang="en-US" sz="1500" dirty="0">
                <a:solidFill>
                  <a:srgbClr val="000011"/>
                </a:solidFill>
                <a:latin typeface="Franklin Gothic Book"/>
                <a:ea typeface="ＭＳ Ｐゴシック"/>
              </a:rPr>
              <a:t>                                                                                               - Local Communities</a:t>
            </a:r>
          </a:p>
          <a:p>
            <a:pPr>
              <a:spcBef>
                <a:spcPct val="20000"/>
              </a:spcBef>
              <a:defRPr/>
            </a:pPr>
            <a:r>
              <a:rPr lang="en-US" altLang="en-US" sz="1500" dirty="0">
                <a:solidFill>
                  <a:srgbClr val="000011"/>
                </a:solidFill>
                <a:latin typeface="Franklin Gothic Book"/>
                <a:ea typeface="ＭＳ Ｐゴシック"/>
              </a:rPr>
              <a:t>                                                                                               - Industry, including Trane</a:t>
            </a:r>
          </a:p>
          <a:p>
            <a:pPr>
              <a:spcBef>
                <a:spcPct val="20000"/>
              </a:spcBef>
              <a:defRPr/>
            </a:pPr>
            <a:endParaRPr lang="en-US" altLang="en-US" dirty="0">
              <a:solidFill>
                <a:srgbClr val="000011"/>
              </a:solidFill>
              <a:latin typeface="Franklin Gothic Book"/>
              <a:ea typeface="ＭＳ Ｐゴシック"/>
            </a:endParaRPr>
          </a:p>
        </p:txBody>
      </p:sp>
      <p:pic>
        <p:nvPicPr>
          <p:cNvPr id="2" name="Picture 1"/>
          <p:cNvPicPr>
            <a:picLocks noChangeAspect="1"/>
          </p:cNvPicPr>
          <p:nvPr/>
        </p:nvPicPr>
        <p:blipFill>
          <a:blip r:embed="rId3"/>
          <a:stretch>
            <a:fillRect/>
          </a:stretch>
        </p:blipFill>
        <p:spPr>
          <a:xfrm flipH="1">
            <a:off x="7113494" y="2615454"/>
            <a:ext cx="1873622" cy="1405217"/>
          </a:xfrm>
          <a:prstGeom prst="rect">
            <a:avLst/>
          </a:prstGeom>
          <a:ln w="25400">
            <a:solidFill>
              <a:schemeClr val="accent1"/>
            </a:solidFill>
          </a:ln>
        </p:spPr>
      </p:pic>
    </p:spTree>
    <p:extLst>
      <p:ext uri="{BB962C8B-B14F-4D97-AF65-F5344CB8AC3E}">
        <p14:creationId xmlns:p14="http://schemas.microsoft.com/office/powerpoint/2010/main" val="15104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304800" y="57150"/>
            <a:ext cx="82296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92D050"/>
                </a:solidFill>
              </a:rPr>
              <a:t>How Technical Educators Benefit</a:t>
            </a:r>
          </a:p>
        </p:txBody>
      </p:sp>
      <p:sp>
        <p:nvSpPr>
          <p:cNvPr id="6" name="TextBox 5"/>
          <p:cNvSpPr txBox="1"/>
          <p:nvPr/>
        </p:nvSpPr>
        <p:spPr>
          <a:xfrm>
            <a:off x="0" y="4324350"/>
            <a:ext cx="9144000" cy="914400"/>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800" dirty="0">
                <a:solidFill>
                  <a:srgbClr val="FFFFFF"/>
                </a:solidFill>
                <a:latin typeface="Arial"/>
                <a:ea typeface="ＭＳ Ｐゴシック"/>
              </a:rPr>
              <a:t>Helping technical educators attract, train, and place students.</a:t>
            </a:r>
          </a:p>
        </p:txBody>
      </p:sp>
      <p:sp>
        <p:nvSpPr>
          <p:cNvPr id="16388" name="Content Placeholder 2"/>
          <p:cNvSpPr txBox="1">
            <a:spLocks/>
          </p:cNvSpPr>
          <p:nvPr/>
        </p:nvSpPr>
        <p:spPr bwMode="auto">
          <a:xfrm>
            <a:off x="304800" y="753036"/>
            <a:ext cx="8610600" cy="357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endParaRPr lang="en-US" altLang="en-US" sz="1800">
              <a:solidFill>
                <a:srgbClr val="000011"/>
              </a:solidFill>
              <a:latin typeface="Franklin Gothic Book" pitchFamily="34" charset="0"/>
              <a:ea typeface="ＭＳ Ｐゴシック"/>
            </a:endParaRPr>
          </a:p>
        </p:txBody>
      </p:sp>
      <p:sp>
        <p:nvSpPr>
          <p:cNvPr id="16389" name="Rectangle 3"/>
          <p:cNvSpPr>
            <a:spLocks noChangeArrowheads="1"/>
          </p:cNvSpPr>
          <p:nvPr/>
        </p:nvSpPr>
        <p:spPr bwMode="auto">
          <a:xfrm>
            <a:off x="152401" y="828345"/>
            <a:ext cx="485457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defRPr/>
            </a:pPr>
            <a:r>
              <a:rPr lang="en-US" altLang="en-US" sz="1500" dirty="0">
                <a:solidFill>
                  <a:srgbClr val="4D4F53"/>
                </a:solidFill>
                <a:latin typeface="Franklin Gothic Book" pitchFamily="34" charset="0"/>
                <a:ea typeface="ＭＳ Ｐゴシック"/>
              </a:rPr>
              <a:t>Trane’s NC3 program delivers the following:</a:t>
            </a:r>
          </a:p>
          <a:p>
            <a:pPr marL="342900" lvl="1" indent="0">
              <a:defRPr/>
            </a:pPr>
            <a:endParaRPr lang="en-US" altLang="en-US" sz="1500" dirty="0">
              <a:solidFill>
                <a:srgbClr val="4D4F53"/>
              </a:solidFill>
              <a:latin typeface="Franklin Gothic Book" pitchFamily="34" charset="0"/>
              <a:ea typeface="ＭＳ Ｐゴシック"/>
            </a:endParaRPr>
          </a:p>
          <a:p>
            <a:pPr marL="557213" lvl="1" indent="-214313">
              <a:buFont typeface="Wingdings" panose="05000000000000000000" pitchFamily="2" charset="2"/>
              <a:buChar char="ü"/>
              <a:defRPr/>
            </a:pPr>
            <a:r>
              <a:rPr lang="en-US" altLang="en-US" sz="1500" dirty="0">
                <a:solidFill>
                  <a:srgbClr val="4D4F53"/>
                </a:solidFill>
                <a:latin typeface="Franklin Gothic Book" pitchFamily="34" charset="0"/>
                <a:ea typeface="ＭＳ Ｐゴシック"/>
              </a:rPr>
              <a:t>A trusted industry partner </a:t>
            </a:r>
          </a:p>
          <a:p>
            <a:pPr marL="342900" lvl="1" indent="0">
              <a:defRPr/>
            </a:pPr>
            <a:endParaRPr lang="en-US" altLang="en-US" sz="1500" dirty="0">
              <a:solidFill>
                <a:srgbClr val="4D4F53"/>
              </a:solidFill>
              <a:latin typeface="Franklin Gothic Book" pitchFamily="34" charset="0"/>
              <a:ea typeface="ＭＳ Ｐゴシック"/>
            </a:endParaRPr>
          </a:p>
          <a:p>
            <a:pPr marL="557213" lvl="1" indent="-214313">
              <a:buFont typeface="Wingdings" panose="05000000000000000000" pitchFamily="2" charset="2"/>
              <a:buChar char="ü"/>
              <a:defRPr/>
            </a:pPr>
            <a:r>
              <a:rPr lang="en-US" altLang="en-US" sz="1500" dirty="0">
                <a:solidFill>
                  <a:srgbClr val="4D4F53"/>
                </a:solidFill>
                <a:latin typeface="Franklin Gothic Book" pitchFamily="34" charset="0"/>
                <a:ea typeface="ＭＳ Ｐゴシック"/>
              </a:rPr>
              <a:t>Industry relevant curriculum, certifications</a:t>
            </a:r>
          </a:p>
          <a:p>
            <a:pPr marL="557213" lvl="1" indent="-214313">
              <a:buFont typeface="Wingdings" panose="05000000000000000000" pitchFamily="2" charset="2"/>
              <a:buChar char="ü"/>
              <a:defRPr/>
            </a:pPr>
            <a:endParaRPr lang="en-US" altLang="en-US" sz="1500" dirty="0">
              <a:solidFill>
                <a:srgbClr val="4D4F53"/>
              </a:solidFill>
              <a:latin typeface="Franklin Gothic Book" pitchFamily="34" charset="0"/>
              <a:ea typeface="ＭＳ Ｐゴシック"/>
            </a:endParaRPr>
          </a:p>
          <a:p>
            <a:pPr marL="557213" lvl="1" indent="-214313">
              <a:buFont typeface="Wingdings" panose="05000000000000000000" pitchFamily="2" charset="2"/>
              <a:buChar char="ü"/>
              <a:defRPr/>
            </a:pPr>
            <a:r>
              <a:rPr lang="en-US" altLang="en-US" sz="1500" dirty="0">
                <a:solidFill>
                  <a:srgbClr val="4D4F53"/>
                </a:solidFill>
                <a:latin typeface="Franklin Gothic Book" pitchFamily="34" charset="0"/>
                <a:ea typeface="ＭＳ Ｐゴシック"/>
              </a:rPr>
              <a:t>Instructor training, professional development</a:t>
            </a:r>
          </a:p>
          <a:p>
            <a:pPr marL="557213" lvl="1" indent="-214313">
              <a:buFont typeface="Wingdings" panose="05000000000000000000" pitchFamily="2" charset="2"/>
              <a:buChar char="ü"/>
              <a:defRPr/>
            </a:pPr>
            <a:endParaRPr lang="en-US" altLang="en-US" sz="1500" dirty="0">
              <a:solidFill>
                <a:srgbClr val="4D4F53"/>
              </a:solidFill>
              <a:latin typeface="Franklin Gothic Book" pitchFamily="34" charset="0"/>
              <a:ea typeface="ＭＳ Ｐゴシック"/>
            </a:endParaRPr>
          </a:p>
          <a:p>
            <a:pPr marL="557213" lvl="1" indent="-214313">
              <a:buFont typeface="Wingdings" panose="05000000000000000000" pitchFamily="2" charset="2"/>
              <a:buChar char="ü"/>
              <a:defRPr/>
            </a:pPr>
            <a:r>
              <a:rPr lang="en-US" altLang="en-US" sz="1500" dirty="0">
                <a:solidFill>
                  <a:srgbClr val="4D4F53"/>
                </a:solidFill>
                <a:latin typeface="Franklin Gothic Book" pitchFamily="34" charset="0"/>
                <a:ea typeface="ＭＳ Ｐゴシック"/>
              </a:rPr>
              <a:t>Access to a broader network of educators </a:t>
            </a:r>
          </a:p>
          <a:p>
            <a:pPr marL="342900" lvl="1" indent="0">
              <a:defRPr/>
            </a:pPr>
            <a:endParaRPr lang="en-US" altLang="en-US" sz="1500" dirty="0">
              <a:solidFill>
                <a:srgbClr val="4D4F53"/>
              </a:solidFill>
              <a:latin typeface="Franklin Gothic Book" pitchFamily="34" charset="0"/>
              <a:ea typeface="ＭＳ Ｐゴシック"/>
            </a:endParaRPr>
          </a:p>
          <a:p>
            <a:pPr marL="557213" lvl="1" indent="-214313">
              <a:buFont typeface="Wingdings" panose="05000000000000000000" pitchFamily="2" charset="2"/>
              <a:buChar char="ü"/>
              <a:defRPr/>
            </a:pPr>
            <a:r>
              <a:rPr lang="en-US" altLang="en-US" sz="1500" dirty="0">
                <a:solidFill>
                  <a:srgbClr val="4D4F53"/>
                </a:solidFill>
                <a:latin typeface="Franklin Gothic Book" pitchFamily="34" charset="0"/>
                <a:ea typeface="ＭＳ Ｐゴシック"/>
              </a:rPr>
              <a:t>Proven/low risk labs, and a sustainable model </a:t>
            </a:r>
          </a:p>
          <a:p>
            <a:pPr marL="557213" lvl="1" indent="-214313">
              <a:buFont typeface="Wingdings" panose="05000000000000000000" pitchFamily="2" charset="2"/>
              <a:buChar char="ü"/>
              <a:defRPr/>
            </a:pPr>
            <a:endParaRPr lang="en-US" altLang="en-US" sz="1500" dirty="0">
              <a:solidFill>
                <a:srgbClr val="4D4F53"/>
              </a:solidFill>
              <a:latin typeface="Franklin Gothic Book" pitchFamily="34" charset="0"/>
              <a:ea typeface="ＭＳ Ｐゴシック"/>
            </a:endParaRPr>
          </a:p>
          <a:p>
            <a:pPr marL="557213" lvl="1" indent="-214313">
              <a:buFont typeface="Wingdings" panose="05000000000000000000" pitchFamily="2" charset="2"/>
              <a:buChar char="ü"/>
              <a:defRPr/>
            </a:pPr>
            <a:r>
              <a:rPr lang="en-US" altLang="en-US" sz="1500" dirty="0">
                <a:solidFill>
                  <a:srgbClr val="4D4F53"/>
                </a:solidFill>
                <a:latin typeface="Franklin Gothic Book" pitchFamily="34" charset="0"/>
                <a:ea typeface="ＭＳ Ｐゴシック"/>
              </a:rPr>
              <a:t>Other collaborations with Trane, like career day</a:t>
            </a:r>
          </a:p>
          <a:p>
            <a:pPr marL="557213" lvl="1" indent="-214313">
              <a:buFont typeface="Wingdings" panose="05000000000000000000" pitchFamily="2" charset="2"/>
              <a:buChar char="ü"/>
              <a:defRPr/>
            </a:pPr>
            <a:endParaRPr lang="en-US" altLang="en-US" sz="1500" dirty="0">
              <a:solidFill>
                <a:srgbClr val="4D4F53"/>
              </a:solidFill>
              <a:latin typeface="Franklin Gothic Book" pitchFamily="34" charset="0"/>
              <a:ea typeface="ＭＳ Ｐゴシック"/>
            </a:endParaRPr>
          </a:p>
        </p:txBody>
      </p:sp>
      <p:pic>
        <p:nvPicPr>
          <p:cNvPr id="1639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1953" y="2341687"/>
            <a:ext cx="1721056" cy="129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4"/>
          <p:cNvSpPr txBox="1">
            <a:spLocks noChangeArrowheads="1"/>
          </p:cNvSpPr>
          <p:nvPr/>
        </p:nvSpPr>
        <p:spPr bwMode="auto">
          <a:xfrm>
            <a:off x="4984750" y="3738564"/>
            <a:ext cx="3549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dirty="0">
                <a:solidFill>
                  <a:srgbClr val="4D4F53"/>
                </a:solidFill>
                <a:latin typeface="Franklin Gothic Book" pitchFamily="34" charset="0"/>
                <a:ea typeface="ＭＳ Ｐゴシック"/>
              </a:rPr>
              <a:t>Western Technical College in La Crosse, WI</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7741" y="843798"/>
            <a:ext cx="1860656" cy="1395015"/>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7741" y="2341687"/>
            <a:ext cx="1863447" cy="1290020"/>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7256" y="861731"/>
            <a:ext cx="1725753" cy="1354365"/>
          </a:xfrm>
          <a:prstGeom prst="rect">
            <a:avLst/>
          </a:prstGeom>
        </p:spPr>
      </p:pic>
      <p:pic>
        <p:nvPicPr>
          <p:cNvPr id="7" name="Picture 6">
            <a:extLst>
              <a:ext uri="{FF2B5EF4-FFF2-40B4-BE49-F238E27FC236}">
                <a16:creationId xmlns:a16="http://schemas.microsoft.com/office/drawing/2014/main" xmlns="" id="{EC61A664-280D-624E-9796-787EBD16B63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40530">
            <a:off x="4049305" y="641254"/>
            <a:ext cx="1326146" cy="1014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785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F19D2AA5-A2D8-9440-95AB-AB1F8BAE24F3}"/>
              </a:ext>
            </a:extLst>
          </p:cNvPr>
          <p:cNvSpPr txBox="1"/>
          <p:nvPr/>
        </p:nvSpPr>
        <p:spPr>
          <a:xfrm>
            <a:off x="-1" y="4506979"/>
            <a:ext cx="9144001" cy="636521"/>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800" dirty="0">
                <a:solidFill>
                  <a:srgbClr val="FFFFFF"/>
                </a:solidFill>
                <a:latin typeface="Arial"/>
                <a:ea typeface="ＭＳ Ｐゴシック"/>
              </a:rPr>
              <a:t>Trane NC3 Residential HVAC certifications provide essential fundamentals.  </a:t>
            </a:r>
          </a:p>
        </p:txBody>
      </p:sp>
      <p:sp>
        <p:nvSpPr>
          <p:cNvPr id="24581" name="Rectangle 3"/>
          <p:cNvSpPr>
            <a:spLocks noChangeArrowheads="1"/>
          </p:cNvSpPr>
          <p:nvPr/>
        </p:nvSpPr>
        <p:spPr bwMode="auto">
          <a:xfrm>
            <a:off x="306119" y="991535"/>
            <a:ext cx="5901554"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dirty="0">
                <a:solidFill>
                  <a:srgbClr val="4D4F53"/>
                </a:solidFill>
                <a:latin typeface="Franklin Gothic Book" panose="020B0503020102020204" pitchFamily="34" charset="0"/>
                <a:ea typeface="ＭＳ Ｐゴシック"/>
              </a:rPr>
              <a:t>Trane NC3 Residential HVAC Certifications </a:t>
            </a:r>
          </a:p>
          <a:p>
            <a:endParaRPr lang="en-US" altLang="en-US" sz="1500" b="1" dirty="0">
              <a:solidFill>
                <a:srgbClr val="4D4F53"/>
              </a:solidFill>
              <a:latin typeface="Franklin Gothic Book" panose="020B0503020102020204" pitchFamily="34" charset="0"/>
              <a:ea typeface="ＭＳ Ｐゴシック"/>
            </a:endParaRPr>
          </a:p>
          <a:p>
            <a:pPr marL="771525" lvl="1" indent="-214313">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Strengthen students’ preparation in key areas</a:t>
            </a:r>
          </a:p>
          <a:p>
            <a:pPr marL="771525" lvl="1" indent="-214313">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Utilize the hands-on approach that is an NC3 hallmark</a:t>
            </a:r>
          </a:p>
          <a:p>
            <a:pPr marL="771525" lvl="1" indent="-214313">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Are taught in well-equipped labs</a:t>
            </a:r>
          </a:p>
          <a:p>
            <a:pPr marL="771525" lvl="1" indent="-214313">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Increase the chances for a student to succeed as an employee</a:t>
            </a:r>
          </a:p>
          <a:p>
            <a:pPr marL="814388" lvl="1" indent="-257175">
              <a:buFont typeface="Arial" charset="0"/>
              <a:buChar char="•"/>
            </a:pPr>
            <a:endParaRPr lang="en-US" altLang="en-US" sz="1500" dirty="0">
              <a:solidFill>
                <a:srgbClr val="4D4F53"/>
              </a:solidFill>
              <a:latin typeface="Franklin Gothic Book" panose="020B0503020102020204" pitchFamily="34" charset="0"/>
              <a:ea typeface="ＭＳ Ｐゴシック"/>
            </a:endParaRPr>
          </a:p>
          <a:p>
            <a:r>
              <a:rPr lang="en-US" altLang="en-US" sz="1500" b="1" dirty="0">
                <a:solidFill>
                  <a:srgbClr val="4D4F53"/>
                </a:solidFill>
                <a:latin typeface="Franklin Gothic Book" panose="020B0503020102020204" pitchFamily="34" charset="0"/>
                <a:ea typeface="ＭＳ Ｐゴシック"/>
              </a:rPr>
              <a:t>Trane NC3 Residential HVAC Certifications currently available:</a:t>
            </a:r>
          </a:p>
          <a:p>
            <a:endParaRPr lang="en-US" altLang="en-US" sz="1500" b="1" dirty="0">
              <a:solidFill>
                <a:srgbClr val="4D4F53"/>
              </a:solidFill>
              <a:latin typeface="Franklin Gothic Book" panose="020B0503020102020204" pitchFamily="34" charset="0"/>
              <a:ea typeface="ＭＳ Ｐゴシック"/>
            </a:endParaRPr>
          </a:p>
          <a:p>
            <a:pPr marL="814388" lvl="1" indent="-257175">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Airflow</a:t>
            </a:r>
          </a:p>
          <a:p>
            <a:pPr marL="814388" lvl="1" indent="-257175">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Refrigeration Diagnostics</a:t>
            </a:r>
          </a:p>
          <a:p>
            <a:pPr marL="814388" lvl="1" indent="-257175">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Variable Speed Motors</a:t>
            </a:r>
          </a:p>
          <a:p>
            <a:pPr marL="814388" lvl="1" indent="-257175">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Air-to-Air Heat Pumps</a:t>
            </a:r>
          </a:p>
          <a:p>
            <a:r>
              <a:rPr lang="en-US" altLang="en-US" sz="1500" dirty="0">
                <a:solidFill>
                  <a:srgbClr val="4D4F53"/>
                </a:solidFill>
                <a:latin typeface="Franklin Gothic Book" panose="020B0503020102020204" pitchFamily="34" charset="0"/>
                <a:ea typeface="ＭＳ Ｐゴシック"/>
              </a:rPr>
              <a:t> </a:t>
            </a:r>
          </a:p>
          <a:p>
            <a:pPr marL="257175" indent="-257175">
              <a:buFont typeface="Arial" charset="0"/>
              <a:buChar char="•"/>
            </a:pPr>
            <a:endParaRPr lang="en-US" altLang="en-US" sz="1400" dirty="0">
              <a:solidFill>
                <a:srgbClr val="4D4F53"/>
              </a:solidFill>
              <a:latin typeface="Franklin Gothic Book" pitchFamily="34" charset="0"/>
              <a:ea typeface="ＭＳ Ｐゴシック"/>
            </a:endParaRPr>
          </a:p>
        </p:txBody>
      </p:sp>
      <p:sp>
        <p:nvSpPr>
          <p:cNvPr id="24584" name="TextBox 8"/>
          <p:cNvSpPr txBox="1">
            <a:spLocks noChangeArrowheads="1"/>
          </p:cNvSpPr>
          <p:nvPr/>
        </p:nvSpPr>
        <p:spPr bwMode="auto">
          <a:xfrm>
            <a:off x="1676400" y="3048001"/>
            <a:ext cx="121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FF0000"/>
                </a:solidFill>
                <a:ea typeface="ＭＳ Ｐゴシック"/>
              </a:rPr>
              <a:t> </a:t>
            </a:r>
          </a:p>
        </p:txBody>
      </p:sp>
      <p:sp>
        <p:nvSpPr>
          <p:cNvPr id="16" name="Title 1">
            <a:extLst>
              <a:ext uri="{FF2B5EF4-FFF2-40B4-BE49-F238E27FC236}">
                <a16:creationId xmlns:a16="http://schemas.microsoft.com/office/drawing/2014/main" xmlns="" id="{2D7D2F10-906D-8F4A-9A1E-2169FB6782FB}"/>
              </a:ext>
            </a:extLst>
          </p:cNvPr>
          <p:cNvSpPr>
            <a:spLocks noGrp="1"/>
          </p:cNvSpPr>
          <p:nvPr>
            <p:ph type="title"/>
          </p:nvPr>
        </p:nvSpPr>
        <p:spPr bwMode="auto">
          <a:xfrm>
            <a:off x="202983" y="296269"/>
            <a:ext cx="3474324"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92D050"/>
                </a:solidFill>
                <a:latin typeface="Helvetica" pitchFamily="2" charset="0"/>
              </a:rPr>
              <a:t>Trane Residential</a:t>
            </a:r>
          </a:p>
        </p:txBody>
      </p:sp>
      <p:pic>
        <p:nvPicPr>
          <p:cNvPr id="6" name="Picture 5">
            <a:extLst>
              <a:ext uri="{FF2B5EF4-FFF2-40B4-BE49-F238E27FC236}">
                <a16:creationId xmlns:a16="http://schemas.microsoft.com/office/drawing/2014/main" xmlns="" id="{2F7D1187-CD5F-9344-B37D-DA75192512D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13152" y="150174"/>
            <a:ext cx="1666678" cy="215918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F8668BE8-3F65-3443-B03B-2FFBEF5CFC4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64842" y="963526"/>
            <a:ext cx="1611970" cy="208831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xmlns="" id="{F51D7964-A9EE-6F42-B8E8-621F3DEB92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35268" y="1789320"/>
            <a:ext cx="1614257" cy="209127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xmlns="" id="{F65ECBCE-3C49-D842-AB2E-25F508DE338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71226" y="2214916"/>
            <a:ext cx="1616930" cy="20912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743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202983" y="296269"/>
            <a:ext cx="3474324"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92D050"/>
                </a:solidFill>
                <a:latin typeface="Helvetica" pitchFamily="2" charset="0"/>
              </a:rPr>
              <a:t>Trane Commercial</a:t>
            </a:r>
          </a:p>
        </p:txBody>
      </p:sp>
      <p:sp>
        <p:nvSpPr>
          <p:cNvPr id="6" name="TextBox 5"/>
          <p:cNvSpPr txBox="1"/>
          <p:nvPr/>
        </p:nvSpPr>
        <p:spPr>
          <a:xfrm>
            <a:off x="0" y="4492285"/>
            <a:ext cx="9144001" cy="651215"/>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800" dirty="0">
                <a:solidFill>
                  <a:srgbClr val="FFFFFF"/>
                </a:solidFill>
                <a:latin typeface="Arial"/>
                <a:ea typeface="ＭＳ Ｐゴシック"/>
              </a:rPr>
              <a:t>Trane NC3 Commercial HVAC certifications train students in controls and systems. </a:t>
            </a:r>
          </a:p>
        </p:txBody>
      </p:sp>
      <p:sp>
        <p:nvSpPr>
          <p:cNvPr id="23557" name="Rectangle 3"/>
          <p:cNvSpPr>
            <a:spLocks noChangeArrowheads="1"/>
          </p:cNvSpPr>
          <p:nvPr/>
        </p:nvSpPr>
        <p:spPr bwMode="auto">
          <a:xfrm>
            <a:off x="260125" y="920596"/>
            <a:ext cx="6680638"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dirty="0">
                <a:solidFill>
                  <a:srgbClr val="4D4F53"/>
                </a:solidFill>
                <a:latin typeface="Franklin Gothic Book" panose="020B0503020102020204" pitchFamily="34" charset="0"/>
                <a:ea typeface="ＭＳ Ｐゴシック"/>
              </a:rPr>
              <a:t>Trane NC3 BAS Certifications</a:t>
            </a:r>
          </a:p>
          <a:p>
            <a:endParaRPr lang="en-US" altLang="en-US" sz="1500" b="1" dirty="0">
              <a:solidFill>
                <a:srgbClr val="4D4F53"/>
              </a:solidFill>
              <a:latin typeface="Franklin Gothic Book" panose="020B0503020102020204" pitchFamily="34" charset="0"/>
              <a:ea typeface="ＭＳ Ｐゴシック"/>
            </a:endParaRPr>
          </a:p>
          <a:p>
            <a:pPr marL="428625" indent="-214313">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Give technical school students exceptional hands-on experience in </a:t>
            </a:r>
            <a:br>
              <a:rPr lang="en-US" altLang="en-US" sz="1500" dirty="0">
                <a:solidFill>
                  <a:srgbClr val="4D4F53"/>
                </a:solidFill>
                <a:latin typeface="Franklin Gothic Book" panose="020B0503020102020204" pitchFamily="34" charset="0"/>
                <a:ea typeface="ＭＳ Ｐゴシック"/>
              </a:rPr>
            </a:br>
            <a:r>
              <a:rPr lang="en-US" altLang="en-US" sz="1500" dirty="0">
                <a:solidFill>
                  <a:srgbClr val="4D4F53"/>
                </a:solidFill>
                <a:latin typeface="Franklin Gothic Book" panose="020B0503020102020204" pitchFamily="34" charset="0"/>
                <a:ea typeface="ＭＳ Ｐゴシック"/>
              </a:rPr>
              <a:t>state-of-the-art learning environments</a:t>
            </a:r>
          </a:p>
          <a:p>
            <a:pPr marL="428625" indent="-214313">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Provide access to the most current, relevant curriculum available</a:t>
            </a:r>
          </a:p>
          <a:p>
            <a:pPr marL="428625" indent="-214313">
              <a:buFont typeface="Arial" panose="020B0604020202020204" pitchFamily="34" charset="0"/>
              <a:buChar char="•"/>
            </a:pPr>
            <a:r>
              <a:rPr lang="en-US" altLang="en-US" sz="1500" dirty="0">
                <a:solidFill>
                  <a:srgbClr val="4D4F53"/>
                </a:solidFill>
                <a:latin typeface="Franklin Gothic Book" panose="020B0503020102020204" pitchFamily="34" charset="0"/>
                <a:ea typeface="ＭＳ Ｐゴシック"/>
              </a:rPr>
              <a:t>Help address skilled workforce needs regionally and nationally</a:t>
            </a:r>
          </a:p>
          <a:p>
            <a:endParaRPr lang="en-US" altLang="en-US" sz="1500" b="1" dirty="0">
              <a:solidFill>
                <a:srgbClr val="4D4F53"/>
              </a:solidFill>
              <a:latin typeface="Franklin Gothic Book" panose="020B0503020102020204" pitchFamily="34" charset="0"/>
              <a:ea typeface="ＭＳ Ｐゴシック"/>
            </a:endParaRPr>
          </a:p>
          <a:p>
            <a:r>
              <a:rPr lang="en-US" altLang="en-US" sz="1500" b="1" dirty="0">
                <a:solidFill>
                  <a:srgbClr val="4D4F53"/>
                </a:solidFill>
                <a:latin typeface="Franklin Gothic Book" panose="020B0503020102020204" pitchFamily="34" charset="0"/>
                <a:ea typeface="ＭＳ Ｐゴシック"/>
              </a:rPr>
              <a:t>Five Trane NC3 industry-recognized BAS certifications:</a:t>
            </a:r>
          </a:p>
          <a:p>
            <a:endParaRPr lang="en-US" altLang="en-US" sz="1500" b="1" dirty="0">
              <a:solidFill>
                <a:srgbClr val="4D4F53"/>
              </a:solidFill>
              <a:latin typeface="Franklin Gothic Book" panose="020B0503020102020204" pitchFamily="34" charset="0"/>
              <a:ea typeface="ＭＳ Ｐゴシック"/>
            </a:endParaRPr>
          </a:p>
          <a:p>
            <a:pPr marL="557213" lvl="1" indent="-214313">
              <a:buFont typeface="Arial" panose="020B0604020202020204" pitchFamily="34" charset="0"/>
              <a:buChar char="•"/>
            </a:pPr>
            <a:r>
              <a:rPr lang="en-US" sz="1500" dirty="0">
                <a:solidFill>
                  <a:srgbClr val="4D4F53"/>
                </a:solidFill>
                <a:latin typeface="Franklin Gothic Book" panose="020B0503020102020204" pitchFamily="34" charset="0"/>
                <a:ea typeface="Franklin Gothic Book" charset="0"/>
                <a:cs typeface="Franklin Gothic Book" charset="0"/>
              </a:rPr>
              <a:t>BAS 1 - Intro to HVAC Systems, Building Control</a:t>
            </a:r>
          </a:p>
          <a:p>
            <a:pPr marL="557213" lvl="1" indent="-214313">
              <a:buFont typeface="Arial" panose="020B0604020202020204" pitchFamily="34" charset="0"/>
              <a:buChar char="•"/>
            </a:pPr>
            <a:r>
              <a:rPr lang="en-US" sz="1500" dirty="0">
                <a:solidFill>
                  <a:srgbClr val="4D4F53"/>
                </a:solidFill>
                <a:latin typeface="Franklin Gothic Book" panose="020B0503020102020204" pitchFamily="34" charset="0"/>
                <a:ea typeface="Franklin Gothic Book" charset="0"/>
                <a:cs typeface="Franklin Gothic Book" charset="0"/>
              </a:rPr>
              <a:t>BAS 2 - Automation, Spaces, Equipment, Security</a:t>
            </a:r>
          </a:p>
          <a:p>
            <a:pPr marL="557213" lvl="1" indent="-214313">
              <a:buFont typeface="Arial" panose="020B0604020202020204" pitchFamily="34" charset="0"/>
              <a:buChar char="•"/>
            </a:pPr>
            <a:r>
              <a:rPr lang="en-US" sz="1500" dirty="0">
                <a:solidFill>
                  <a:srgbClr val="4D4F53"/>
                </a:solidFill>
                <a:latin typeface="Franklin Gothic Book" panose="020B0503020102020204" pitchFamily="34" charset="0"/>
                <a:ea typeface="Franklin Gothic Book" charset="0"/>
                <a:cs typeface="Franklin Gothic Book" charset="0"/>
              </a:rPr>
              <a:t>BAS 3 - Set Points, Scheduling, Area &amp; VAS, Points</a:t>
            </a:r>
          </a:p>
          <a:p>
            <a:pPr marL="557213" lvl="1" indent="-214313">
              <a:buFont typeface="Arial" panose="020B0604020202020204" pitchFamily="34" charset="0"/>
              <a:buChar char="•"/>
            </a:pPr>
            <a:r>
              <a:rPr lang="en-US" sz="1500" dirty="0">
                <a:solidFill>
                  <a:srgbClr val="4D4F53"/>
                </a:solidFill>
                <a:latin typeface="Franklin Gothic Book" panose="020B0503020102020204" pitchFamily="34" charset="0"/>
                <a:ea typeface="Franklin Gothic Book" charset="0"/>
                <a:cs typeface="Franklin Gothic Book" charset="0"/>
              </a:rPr>
              <a:t>BAS 4 - Chiller Plant Control, Alarms, Events</a:t>
            </a:r>
          </a:p>
          <a:p>
            <a:pPr marL="557213" lvl="1" indent="-214313">
              <a:buFont typeface="Arial" panose="020B0604020202020204" pitchFamily="34" charset="0"/>
              <a:buChar char="•"/>
            </a:pPr>
            <a:r>
              <a:rPr lang="en-US" sz="1500" dirty="0">
                <a:solidFill>
                  <a:srgbClr val="4D4F53"/>
                </a:solidFill>
                <a:latin typeface="Franklin Gothic Book" panose="020B0503020102020204" pitchFamily="34" charset="0"/>
                <a:ea typeface="Franklin Gothic Book" charset="0"/>
                <a:cs typeface="Franklin Gothic Book" charset="0"/>
              </a:rPr>
              <a:t>BAS 5 - Data Logs, Reports, Backup</a:t>
            </a:r>
          </a:p>
          <a:p>
            <a:pPr marL="557213" lvl="1" indent="-214313"/>
            <a:endParaRPr lang="en-US" sz="1500" dirty="0">
              <a:solidFill>
                <a:srgbClr val="4D4F53"/>
              </a:solidFill>
              <a:latin typeface="Franklin Gothic Book" panose="020B0503020102020204" pitchFamily="34" charset="0"/>
              <a:ea typeface="Franklin Gothic Book" charset="0"/>
              <a:cs typeface="Franklin Gothic Book" charset="0"/>
            </a:endParaRPr>
          </a:p>
        </p:txBody>
      </p:sp>
      <p:sp>
        <p:nvSpPr>
          <p:cNvPr id="23559" name="TextBox 6"/>
          <p:cNvSpPr txBox="1">
            <a:spLocks noChangeArrowheads="1"/>
          </p:cNvSpPr>
          <p:nvPr/>
        </p:nvSpPr>
        <p:spPr bwMode="auto">
          <a:xfrm>
            <a:off x="1676400" y="3048001"/>
            <a:ext cx="121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FF0000"/>
                </a:solidFill>
                <a:ea typeface="ＭＳ Ｐゴシック"/>
              </a:rPr>
              <a:t> </a:t>
            </a:r>
          </a:p>
        </p:txBody>
      </p:sp>
      <p:pic>
        <p:nvPicPr>
          <p:cNvPr id="3" name="Picture 2">
            <a:extLst>
              <a:ext uri="{FF2B5EF4-FFF2-40B4-BE49-F238E27FC236}">
                <a16:creationId xmlns:a16="http://schemas.microsoft.com/office/drawing/2014/main" xmlns="" id="{9E340E48-2093-524F-AABB-C64DFBC1E5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13717" y="1015980"/>
            <a:ext cx="2422348" cy="31329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328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xmlns="" id="{0098D32E-F713-2C49-9081-6F055259E9A2}"/>
              </a:ext>
            </a:extLst>
          </p:cNvPr>
          <p:cNvSpPr/>
          <p:nvPr/>
        </p:nvSpPr>
        <p:spPr bwMode="auto">
          <a:xfrm>
            <a:off x="0" y="0"/>
            <a:ext cx="9144000" cy="597695"/>
          </a:xfrm>
          <a:prstGeom prst="rect">
            <a:avLst/>
          </a:prstGeom>
          <a:solidFill>
            <a:schemeClr val="tx1">
              <a:lumMod val="65000"/>
              <a:lumOff val="35000"/>
            </a:schemeClr>
          </a:solidFill>
          <a:ln w="3175" cap="flat" cmpd="sng" algn="ctr">
            <a:noFill/>
            <a:prstDash val="solid"/>
            <a:round/>
            <a:headEnd type="none" w="med" len="med"/>
            <a:tailEnd type="none" w="med" len="med"/>
          </a:ln>
          <a:effectLst/>
        </p:spPr>
        <p:txBody>
          <a:bodyPr vert="horz" wrap="none" lIns="0" tIns="0" rIns="30479" bIns="0" numCol="1" rtlCol="0" anchor="ctr" anchorCtr="0" compatLnSpc="1">
            <a:prstTxWarp prst="textNoShape">
              <a:avLst/>
            </a:prstTxWarp>
          </a:bodyPr>
          <a:lstStyle/>
          <a:p>
            <a:pPr marL="29766" marR="0" lvl="0" indent="0" algn="ctr" defTabSz="685800" rtl="0" eaLnBrk="1" fontAlgn="base" latinLnBrk="0" hangingPunct="1">
              <a:lnSpc>
                <a:spcPct val="100000"/>
              </a:lnSpc>
              <a:spcBef>
                <a:spcPts val="75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charset="0"/>
              <a:ea typeface="+mn-ea"/>
              <a:cs typeface="+mn-cs"/>
              <a:sym typeface="Arial Bold Italic" pitchFamily="34" charset="0"/>
            </a:endParaRPr>
          </a:p>
        </p:txBody>
      </p:sp>
      <p:cxnSp>
        <p:nvCxnSpPr>
          <p:cNvPr id="184" name="Straight Connector 183">
            <a:extLst>
              <a:ext uri="{FF2B5EF4-FFF2-40B4-BE49-F238E27FC236}">
                <a16:creationId xmlns:a16="http://schemas.microsoft.com/office/drawing/2014/main" xmlns="" id="{956C90AC-C7BC-754A-9983-580A6BC368E1}"/>
              </a:ext>
            </a:extLst>
          </p:cNvPr>
          <p:cNvCxnSpPr>
            <a:cxnSpLocks/>
          </p:cNvCxnSpPr>
          <p:nvPr/>
        </p:nvCxnSpPr>
        <p:spPr>
          <a:xfrm>
            <a:off x="-11151" y="615057"/>
            <a:ext cx="9155151" cy="0"/>
          </a:xfrm>
          <a:prstGeom prst="line">
            <a:avLst/>
          </a:prstGeom>
          <a:ln w="38100">
            <a:solidFill>
              <a:srgbClr val="76C043"/>
            </a:solidFill>
          </a:ln>
        </p:spPr>
        <p:style>
          <a:lnRef idx="1">
            <a:schemeClr val="accent1"/>
          </a:lnRef>
          <a:fillRef idx="0">
            <a:schemeClr val="accent1"/>
          </a:fillRef>
          <a:effectRef idx="0">
            <a:schemeClr val="accent1"/>
          </a:effectRef>
          <a:fontRef idx="minor">
            <a:schemeClr val="tx1"/>
          </a:fontRef>
        </p:style>
      </p:cxnSp>
      <p:sp>
        <p:nvSpPr>
          <p:cNvPr id="92" name="Rectangle 2">
            <a:extLst>
              <a:ext uri="{FF2B5EF4-FFF2-40B4-BE49-F238E27FC236}">
                <a16:creationId xmlns:a16="http://schemas.microsoft.com/office/drawing/2014/main" xmlns="" id="{0808BCFF-F5CF-0844-9BBD-10B3852B54AB}"/>
              </a:ext>
            </a:extLst>
          </p:cNvPr>
          <p:cNvSpPr txBox="1">
            <a:spLocks noChangeArrowheads="1"/>
          </p:cNvSpPr>
          <p:nvPr/>
        </p:nvSpPr>
        <p:spPr bwMode="auto">
          <a:xfrm>
            <a:off x="3706411" y="85063"/>
            <a:ext cx="3513571" cy="35956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630" tIns="36818" rIns="73630" bIns="36818" numCol="1" anchor="b" anchorCtr="0" compatLnSpc="1">
            <a:prstTxWarp prst="textNoShape">
              <a:avLst/>
            </a:prstTxWarp>
          </a:bodyPr>
          <a:lstStyle>
            <a:lvl1pPr algn="l" rtl="0" eaLnBrk="0" fontAlgn="base" hangingPunct="0">
              <a:lnSpc>
                <a:spcPct val="90000"/>
              </a:lnSpc>
              <a:spcBef>
                <a:spcPct val="30000"/>
              </a:spcBef>
              <a:spcAft>
                <a:spcPct val="0"/>
              </a:spcAft>
              <a:defRPr sz="2000" b="1">
                <a:solidFill>
                  <a:schemeClr val="tx2"/>
                </a:solidFill>
                <a:latin typeface="+mj-lt"/>
                <a:ea typeface="+mj-ea"/>
                <a:cs typeface="+mj-cs"/>
              </a:defRPr>
            </a:lvl1pPr>
            <a:lvl2pPr algn="l" rtl="0" eaLnBrk="0" fontAlgn="base" hangingPunct="0">
              <a:lnSpc>
                <a:spcPct val="90000"/>
              </a:lnSpc>
              <a:spcBef>
                <a:spcPct val="30000"/>
              </a:spcBef>
              <a:spcAft>
                <a:spcPct val="0"/>
              </a:spcAft>
              <a:defRPr sz="2000" b="1">
                <a:solidFill>
                  <a:schemeClr val="tx2"/>
                </a:solidFill>
                <a:latin typeface="Arial" charset="0"/>
              </a:defRPr>
            </a:lvl2pPr>
            <a:lvl3pPr algn="l" rtl="0" eaLnBrk="0" fontAlgn="base" hangingPunct="0">
              <a:lnSpc>
                <a:spcPct val="90000"/>
              </a:lnSpc>
              <a:spcBef>
                <a:spcPct val="30000"/>
              </a:spcBef>
              <a:spcAft>
                <a:spcPct val="0"/>
              </a:spcAft>
              <a:defRPr sz="2000" b="1">
                <a:solidFill>
                  <a:schemeClr val="tx2"/>
                </a:solidFill>
                <a:latin typeface="Arial" charset="0"/>
              </a:defRPr>
            </a:lvl3pPr>
            <a:lvl4pPr algn="l" rtl="0" eaLnBrk="0" fontAlgn="base" hangingPunct="0">
              <a:lnSpc>
                <a:spcPct val="90000"/>
              </a:lnSpc>
              <a:spcBef>
                <a:spcPct val="30000"/>
              </a:spcBef>
              <a:spcAft>
                <a:spcPct val="0"/>
              </a:spcAft>
              <a:defRPr sz="2000" b="1">
                <a:solidFill>
                  <a:schemeClr val="tx2"/>
                </a:solidFill>
                <a:latin typeface="Arial" charset="0"/>
              </a:defRPr>
            </a:lvl4pPr>
            <a:lvl5pPr algn="l" rtl="0" eaLnBrk="0" fontAlgn="base" hangingPunct="0">
              <a:lnSpc>
                <a:spcPct val="90000"/>
              </a:lnSpc>
              <a:spcBef>
                <a:spcPct val="30000"/>
              </a:spcBef>
              <a:spcAft>
                <a:spcPct val="0"/>
              </a:spcAft>
              <a:defRPr sz="2000" b="1">
                <a:solidFill>
                  <a:schemeClr val="tx2"/>
                </a:solidFill>
                <a:latin typeface="Arial" charset="0"/>
              </a:defRPr>
            </a:lvl5pPr>
            <a:lvl6pPr marL="457200" algn="l" rtl="0" fontAlgn="base">
              <a:lnSpc>
                <a:spcPct val="90000"/>
              </a:lnSpc>
              <a:spcBef>
                <a:spcPct val="30000"/>
              </a:spcBef>
              <a:spcAft>
                <a:spcPct val="0"/>
              </a:spcAft>
              <a:defRPr sz="2000" b="1">
                <a:solidFill>
                  <a:schemeClr val="tx2"/>
                </a:solidFill>
                <a:latin typeface="Arial" charset="0"/>
              </a:defRPr>
            </a:lvl6pPr>
            <a:lvl7pPr marL="914400" algn="l" rtl="0" fontAlgn="base">
              <a:lnSpc>
                <a:spcPct val="90000"/>
              </a:lnSpc>
              <a:spcBef>
                <a:spcPct val="30000"/>
              </a:spcBef>
              <a:spcAft>
                <a:spcPct val="0"/>
              </a:spcAft>
              <a:defRPr sz="2000" b="1">
                <a:solidFill>
                  <a:schemeClr val="tx2"/>
                </a:solidFill>
                <a:latin typeface="Arial" charset="0"/>
              </a:defRPr>
            </a:lvl7pPr>
            <a:lvl8pPr marL="1371600" algn="l" rtl="0" fontAlgn="base">
              <a:lnSpc>
                <a:spcPct val="90000"/>
              </a:lnSpc>
              <a:spcBef>
                <a:spcPct val="30000"/>
              </a:spcBef>
              <a:spcAft>
                <a:spcPct val="0"/>
              </a:spcAft>
              <a:defRPr sz="2000" b="1">
                <a:solidFill>
                  <a:schemeClr val="tx2"/>
                </a:solidFill>
                <a:latin typeface="Arial" charset="0"/>
              </a:defRPr>
            </a:lvl8pPr>
            <a:lvl9pPr marL="1828800" algn="l" rtl="0" fontAlgn="base">
              <a:lnSpc>
                <a:spcPct val="90000"/>
              </a:lnSpc>
              <a:spcBef>
                <a:spcPct val="30000"/>
              </a:spcBef>
              <a:spcAft>
                <a:spcPct val="0"/>
              </a:spcAft>
              <a:defRPr sz="2000" b="1">
                <a:solidFill>
                  <a:schemeClr val="tx2"/>
                </a:solidFill>
                <a:latin typeface="Arial" charset="0"/>
              </a:defRPr>
            </a:lvl9pPr>
          </a:lstStyle>
          <a:p>
            <a:pPr marL="0" marR="0" lvl="0" indent="0" algn="l" defTabSz="685800" rtl="0" eaLnBrk="0" fontAlgn="base" latinLnBrk="0" hangingPunct="0">
              <a:lnSpc>
                <a:spcPct val="90000"/>
              </a:lnSpc>
              <a:spcBef>
                <a:spcPct val="30000"/>
              </a:spcBef>
              <a:spcAft>
                <a:spcPct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Calibri" panose="020F0502020204030204"/>
                <a:ea typeface="+mj-ea"/>
                <a:cs typeface="+mj-cs"/>
              </a:rPr>
              <a:t>|  NC3 Trane Learning Labs</a:t>
            </a:r>
          </a:p>
        </p:txBody>
      </p:sp>
      <p:pic>
        <p:nvPicPr>
          <p:cNvPr id="93" name="Picture 92">
            <a:extLst>
              <a:ext uri="{FF2B5EF4-FFF2-40B4-BE49-F238E27FC236}">
                <a16:creationId xmlns:a16="http://schemas.microsoft.com/office/drawing/2014/main" xmlns="" id="{EFC454A5-5023-DE43-830E-02088D2D45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32287" y="97973"/>
            <a:ext cx="587696" cy="586451"/>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xmlns="" id="{CAA48BB2-0575-7A48-9C51-DEC102E09B64}"/>
              </a:ext>
            </a:extLst>
          </p:cNvPr>
          <p:cNvSpPr/>
          <p:nvPr/>
        </p:nvSpPr>
        <p:spPr bwMode="auto">
          <a:xfrm>
            <a:off x="1250276" y="773906"/>
            <a:ext cx="6858000" cy="4514565"/>
          </a:xfrm>
          <a:prstGeom prst="rect">
            <a:avLst/>
          </a:prstGeom>
          <a:noFill/>
          <a:ln w="3175" cap="flat" cmpd="sng" algn="ctr">
            <a:noFill/>
            <a:prstDash val="solid"/>
            <a:round/>
            <a:headEnd type="none" w="med" len="med"/>
            <a:tailEnd type="none" w="med" len="med"/>
          </a:ln>
          <a:effectLst/>
        </p:spPr>
        <p:txBody>
          <a:bodyPr vert="horz" wrap="none" lIns="0" tIns="0" rIns="30479" bIns="0" numCol="1" rtlCol="0" anchor="ctr" anchorCtr="0" compatLnSpc="1">
            <a:prstTxWarp prst="textNoShape">
              <a:avLst/>
            </a:prstTxWarp>
          </a:bodyPr>
          <a:lstStyle/>
          <a:p>
            <a:pPr marL="29766" marR="0" lvl="0" indent="0" algn="ctr" defTabSz="685800" rtl="0" eaLnBrk="1" fontAlgn="base" latinLnBrk="0" hangingPunct="1">
              <a:lnSpc>
                <a:spcPct val="100000"/>
              </a:lnSpc>
              <a:spcBef>
                <a:spcPts val="75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charset="0"/>
              <a:ea typeface="+mn-ea"/>
              <a:cs typeface="+mn-cs"/>
              <a:sym typeface="Arial Bold Italic" pitchFamily="34" charset="0"/>
            </a:endParaRPr>
          </a:p>
        </p:txBody>
      </p:sp>
      <p:grpSp>
        <p:nvGrpSpPr>
          <p:cNvPr id="62" name="Group 61">
            <a:extLst>
              <a:ext uri="{FF2B5EF4-FFF2-40B4-BE49-F238E27FC236}">
                <a16:creationId xmlns:a16="http://schemas.microsoft.com/office/drawing/2014/main" xmlns="" id="{97EB93E8-CBC4-B34A-B751-5244A6849978}"/>
              </a:ext>
            </a:extLst>
          </p:cNvPr>
          <p:cNvGrpSpPr/>
          <p:nvPr/>
        </p:nvGrpSpPr>
        <p:grpSpPr>
          <a:xfrm>
            <a:off x="-1788861" y="1916628"/>
            <a:ext cx="1094184" cy="1252538"/>
            <a:chOff x="-2171403" y="2851870"/>
            <a:chExt cx="1458912" cy="1670050"/>
          </a:xfrm>
        </p:grpSpPr>
        <p:grpSp>
          <p:nvGrpSpPr>
            <p:cNvPr id="63" name="Group 3129">
              <a:extLst>
                <a:ext uri="{FF2B5EF4-FFF2-40B4-BE49-F238E27FC236}">
                  <a16:creationId xmlns:a16="http://schemas.microsoft.com/office/drawing/2014/main" xmlns="" id="{A6961A00-6581-6346-9280-87CDA2CB4CA7}"/>
                </a:ext>
              </a:extLst>
            </p:cNvPr>
            <p:cNvGrpSpPr>
              <a:grpSpLocks/>
            </p:cNvGrpSpPr>
            <p:nvPr/>
          </p:nvGrpSpPr>
          <p:grpSpPr bwMode="auto">
            <a:xfrm rot="-2195245">
              <a:off x="-2171403" y="2851870"/>
              <a:ext cx="1458912" cy="1670050"/>
              <a:chOff x="106471" y="4882019"/>
              <a:chExt cx="1459282" cy="1668800"/>
            </a:xfrm>
            <a:solidFill>
              <a:schemeClr val="bg1">
                <a:lumMod val="95000"/>
              </a:schemeClr>
            </a:solidFill>
          </p:grpSpPr>
          <p:grpSp>
            <p:nvGrpSpPr>
              <p:cNvPr id="65" name="Group 3126">
                <a:extLst>
                  <a:ext uri="{FF2B5EF4-FFF2-40B4-BE49-F238E27FC236}">
                    <a16:creationId xmlns:a16="http://schemas.microsoft.com/office/drawing/2014/main" xmlns="" id="{11BCCA57-8790-FA49-89BF-AC8BDC38A146}"/>
                  </a:ext>
                </a:extLst>
              </p:cNvPr>
              <p:cNvGrpSpPr>
                <a:grpSpLocks/>
              </p:cNvGrpSpPr>
              <p:nvPr/>
            </p:nvGrpSpPr>
            <p:grpSpPr bwMode="auto">
              <a:xfrm>
                <a:off x="106471" y="4882019"/>
                <a:ext cx="1459282" cy="1668800"/>
                <a:chOff x="106471" y="4882019"/>
                <a:chExt cx="1459282" cy="1668800"/>
              </a:xfrm>
              <a:grpFill/>
            </p:grpSpPr>
            <p:grpSp>
              <p:nvGrpSpPr>
                <p:cNvPr id="67" name="Group 3124">
                  <a:extLst>
                    <a:ext uri="{FF2B5EF4-FFF2-40B4-BE49-F238E27FC236}">
                      <a16:creationId xmlns:a16="http://schemas.microsoft.com/office/drawing/2014/main" xmlns="" id="{2D567EF5-7207-3E47-ADCB-00238761B8FD}"/>
                    </a:ext>
                  </a:extLst>
                </p:cNvPr>
                <p:cNvGrpSpPr>
                  <a:grpSpLocks/>
                </p:cNvGrpSpPr>
                <p:nvPr/>
              </p:nvGrpSpPr>
              <p:grpSpPr bwMode="auto">
                <a:xfrm>
                  <a:off x="106471" y="4882019"/>
                  <a:ext cx="1459282" cy="1668800"/>
                  <a:chOff x="106471" y="4882019"/>
                  <a:chExt cx="1459282" cy="1668800"/>
                </a:xfrm>
                <a:grpFill/>
              </p:grpSpPr>
              <p:grpSp>
                <p:nvGrpSpPr>
                  <p:cNvPr id="69" name="Group 3122">
                    <a:extLst>
                      <a:ext uri="{FF2B5EF4-FFF2-40B4-BE49-F238E27FC236}">
                        <a16:creationId xmlns:a16="http://schemas.microsoft.com/office/drawing/2014/main" xmlns="" id="{1633F752-33DD-4040-8C6F-5BC2F7ED3747}"/>
                      </a:ext>
                    </a:extLst>
                  </p:cNvPr>
                  <p:cNvGrpSpPr>
                    <a:grpSpLocks/>
                  </p:cNvGrpSpPr>
                  <p:nvPr/>
                </p:nvGrpSpPr>
                <p:grpSpPr bwMode="auto">
                  <a:xfrm>
                    <a:off x="106471" y="4882019"/>
                    <a:ext cx="1459282" cy="1668800"/>
                    <a:chOff x="106471" y="4882019"/>
                    <a:chExt cx="1459282" cy="1668800"/>
                  </a:xfrm>
                  <a:grpFill/>
                </p:grpSpPr>
                <p:grpSp>
                  <p:nvGrpSpPr>
                    <p:cNvPr id="71" name="Group 3119">
                      <a:extLst>
                        <a:ext uri="{FF2B5EF4-FFF2-40B4-BE49-F238E27FC236}">
                          <a16:creationId xmlns:a16="http://schemas.microsoft.com/office/drawing/2014/main" xmlns="" id="{701B9F33-E387-AA4F-AFBA-06D0464879FB}"/>
                        </a:ext>
                      </a:extLst>
                    </p:cNvPr>
                    <p:cNvGrpSpPr>
                      <a:grpSpLocks/>
                    </p:cNvGrpSpPr>
                    <p:nvPr/>
                  </p:nvGrpSpPr>
                  <p:grpSpPr bwMode="auto">
                    <a:xfrm>
                      <a:off x="106471" y="4882019"/>
                      <a:ext cx="1459282" cy="1290181"/>
                      <a:chOff x="106471" y="4882019"/>
                      <a:chExt cx="1459282" cy="1290181"/>
                    </a:xfrm>
                    <a:grpFill/>
                  </p:grpSpPr>
                  <p:grpSp>
                    <p:nvGrpSpPr>
                      <p:cNvPr id="73" name="Group 3117">
                        <a:extLst>
                          <a:ext uri="{FF2B5EF4-FFF2-40B4-BE49-F238E27FC236}">
                            <a16:creationId xmlns:a16="http://schemas.microsoft.com/office/drawing/2014/main" xmlns="" id="{66EB414A-1388-FD43-B77E-DE5FF63CCD1A}"/>
                          </a:ext>
                        </a:extLst>
                      </p:cNvPr>
                      <p:cNvGrpSpPr>
                        <a:grpSpLocks/>
                      </p:cNvGrpSpPr>
                      <p:nvPr/>
                    </p:nvGrpSpPr>
                    <p:grpSpPr bwMode="auto">
                      <a:xfrm>
                        <a:off x="106471" y="4882019"/>
                        <a:ext cx="1459282" cy="1290181"/>
                        <a:chOff x="106471" y="4882019"/>
                        <a:chExt cx="1459282" cy="1290181"/>
                      </a:xfrm>
                      <a:grpFill/>
                    </p:grpSpPr>
                    <p:grpSp>
                      <p:nvGrpSpPr>
                        <p:cNvPr id="75" name="Group 3115">
                          <a:extLst>
                            <a:ext uri="{FF2B5EF4-FFF2-40B4-BE49-F238E27FC236}">
                              <a16:creationId xmlns:a16="http://schemas.microsoft.com/office/drawing/2014/main" xmlns="" id="{60E260D9-C2A6-F040-BB6F-57F9145EE48F}"/>
                            </a:ext>
                          </a:extLst>
                        </p:cNvPr>
                        <p:cNvGrpSpPr>
                          <a:grpSpLocks/>
                        </p:cNvGrpSpPr>
                        <p:nvPr/>
                      </p:nvGrpSpPr>
                      <p:grpSpPr bwMode="auto">
                        <a:xfrm>
                          <a:off x="106471" y="4882019"/>
                          <a:ext cx="1459282" cy="1290181"/>
                          <a:chOff x="106471" y="4882019"/>
                          <a:chExt cx="1459282" cy="1290181"/>
                        </a:xfrm>
                        <a:grpFill/>
                      </p:grpSpPr>
                      <p:sp>
                        <p:nvSpPr>
                          <p:cNvPr id="77" name="Freeform 76">
                            <a:extLst>
                              <a:ext uri="{FF2B5EF4-FFF2-40B4-BE49-F238E27FC236}">
                                <a16:creationId xmlns:a16="http://schemas.microsoft.com/office/drawing/2014/main" xmlns="" id="{3AA7C001-BDE2-D646-B059-006D7A625FC9}"/>
                              </a:ext>
                            </a:extLst>
                          </p:cNvPr>
                          <p:cNvSpPr/>
                          <p:nvPr/>
                        </p:nvSpPr>
                        <p:spPr>
                          <a:xfrm>
                            <a:off x="108699" y="4880419"/>
                            <a:ext cx="1459283" cy="1288086"/>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78" name="Freeform 77">
                            <a:extLst>
                              <a:ext uri="{FF2B5EF4-FFF2-40B4-BE49-F238E27FC236}">
                                <a16:creationId xmlns:a16="http://schemas.microsoft.com/office/drawing/2014/main" xmlns="" id="{0EB7E397-00DE-1A47-8D28-6B6B46443A3C}"/>
                              </a:ext>
                            </a:extLst>
                          </p:cNvPr>
                          <p:cNvSpPr/>
                          <p:nvPr/>
                        </p:nvSpPr>
                        <p:spPr>
                          <a:xfrm>
                            <a:off x="477630" y="4903823"/>
                            <a:ext cx="39698" cy="109456"/>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76" name="Freeform 75">
                          <a:extLst>
                            <a:ext uri="{FF2B5EF4-FFF2-40B4-BE49-F238E27FC236}">
                              <a16:creationId xmlns:a16="http://schemas.microsoft.com/office/drawing/2014/main" xmlns="" id="{7D0165C3-6ADA-EA48-90F1-4DA25F4DEA2B}"/>
                            </a:ext>
                          </a:extLst>
                        </p:cNvPr>
                        <p:cNvSpPr/>
                        <p:nvPr/>
                      </p:nvSpPr>
                      <p:spPr>
                        <a:xfrm>
                          <a:off x="339650" y="5180695"/>
                          <a:ext cx="34934" cy="74556"/>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74" name="Freeform 73">
                        <a:extLst>
                          <a:ext uri="{FF2B5EF4-FFF2-40B4-BE49-F238E27FC236}">
                            <a16:creationId xmlns:a16="http://schemas.microsoft.com/office/drawing/2014/main" xmlns="" id="{3249D1B3-86D3-6949-BBE6-89CE7D4820DB}"/>
                          </a:ext>
                        </a:extLst>
                      </p:cNvPr>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72" name="Freeform 3121">
                      <a:extLst>
                        <a:ext uri="{FF2B5EF4-FFF2-40B4-BE49-F238E27FC236}">
                          <a16:creationId xmlns:a16="http://schemas.microsoft.com/office/drawing/2014/main" xmlns="" id="{9DABE78B-D234-B14C-8153-060E06C6DFEF}"/>
                        </a:ext>
                      </a:extLst>
                    </p:cNvPr>
                    <p:cNvSpPr/>
                    <p:nvPr/>
                  </p:nvSpPr>
                  <p:spPr>
                    <a:xfrm>
                      <a:off x="1209235" y="6088923"/>
                      <a:ext cx="142911" cy="461617"/>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70" name="Freeform 3123">
                    <a:extLst>
                      <a:ext uri="{FF2B5EF4-FFF2-40B4-BE49-F238E27FC236}">
                        <a16:creationId xmlns:a16="http://schemas.microsoft.com/office/drawing/2014/main" xmlns="" id="{2BABE0F4-96C1-0545-8506-2F2E32D4BD0B}"/>
                      </a:ext>
                    </a:extLst>
                  </p:cNvPr>
                  <p:cNvSpPr/>
                  <p:nvPr/>
                </p:nvSpPr>
                <p:spPr>
                  <a:xfrm>
                    <a:off x="1168666" y="6112387"/>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68" name="Freeform 3125">
                  <a:extLst>
                    <a:ext uri="{FF2B5EF4-FFF2-40B4-BE49-F238E27FC236}">
                      <a16:creationId xmlns:a16="http://schemas.microsoft.com/office/drawing/2014/main" xmlns="" id="{2F5A4412-F3B7-EE43-8913-6D3BE7204914}"/>
                    </a:ext>
                  </a:extLst>
                </p:cNvPr>
                <p:cNvSpPr/>
                <p:nvPr/>
              </p:nvSpPr>
              <p:spPr>
                <a:xfrm>
                  <a:off x="1155158" y="6259163"/>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66" name="Freeform 3128">
                <a:extLst>
                  <a:ext uri="{FF2B5EF4-FFF2-40B4-BE49-F238E27FC236}">
                    <a16:creationId xmlns:a16="http://schemas.microsoft.com/office/drawing/2014/main" xmlns="" id="{768FC7E9-D892-1147-AC0B-9877995A4A7D}"/>
                  </a:ext>
                </a:extLst>
              </p:cNvPr>
              <p:cNvSpPr/>
              <p:nvPr/>
            </p:nvSpPr>
            <p:spPr>
              <a:xfrm>
                <a:off x="1201207" y="639775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sp>
          <p:nvSpPr>
            <p:cNvPr id="64" name="Title 1">
              <a:extLst>
                <a:ext uri="{FF2B5EF4-FFF2-40B4-BE49-F238E27FC236}">
                  <a16:creationId xmlns:a16="http://schemas.microsoft.com/office/drawing/2014/main" xmlns="" id="{E49BBB2F-D058-0A44-B068-5DF0415202F8}"/>
                </a:ext>
              </a:extLst>
            </p:cNvPr>
            <p:cNvSpPr txBox="1">
              <a:spLocks/>
            </p:cNvSpPr>
            <p:nvPr/>
          </p:nvSpPr>
          <p:spPr bwMode="auto">
            <a:xfrm>
              <a:off x="-1799241" y="3197627"/>
              <a:ext cx="704322" cy="221344"/>
            </a:xfrm>
            <a:prstGeom prst="rect">
              <a:avLst/>
            </a:prstGeom>
            <a:noFill/>
            <a:ln w="127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p>
              <a:pPr marL="0" marR="0" lvl="0" indent="0" algn="ctr" defTabSz="685800" rtl="0" eaLnBrk="1" fontAlgn="auto" latinLnBrk="0" hangingPunct="1">
                <a:lnSpc>
                  <a:spcPct val="100000"/>
                </a:lnSpc>
                <a:spcBef>
                  <a:spcPts val="0"/>
                </a:spcBef>
                <a:spcAft>
                  <a:spcPts val="0"/>
                </a:spcAft>
                <a:buClr>
                  <a:srgbClr val="000000"/>
                </a:buClr>
                <a:buSzPct val="100000"/>
                <a:buFont typeface="Times New Roman" panose="02020603050405020304" pitchFamily="18" charset="0"/>
                <a:buNone/>
                <a:tabLst/>
                <a:defRPr/>
              </a:pPr>
              <a:r>
                <a:rPr kumimoji="0" lang="en-GB"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Alaska</a:t>
              </a:r>
            </a:p>
          </p:txBody>
        </p:sp>
      </p:grpSp>
      <p:grpSp>
        <p:nvGrpSpPr>
          <p:cNvPr id="79" name="Group 78">
            <a:extLst>
              <a:ext uri="{FF2B5EF4-FFF2-40B4-BE49-F238E27FC236}">
                <a16:creationId xmlns:a16="http://schemas.microsoft.com/office/drawing/2014/main" xmlns="" id="{2568F717-6832-5F48-AE7B-A92047FED289}"/>
              </a:ext>
            </a:extLst>
          </p:cNvPr>
          <p:cNvGrpSpPr/>
          <p:nvPr/>
        </p:nvGrpSpPr>
        <p:grpSpPr>
          <a:xfrm>
            <a:off x="-1927338" y="3263607"/>
            <a:ext cx="1226438" cy="752475"/>
            <a:chOff x="-2241370" y="4737100"/>
            <a:chExt cx="1635251" cy="1003300"/>
          </a:xfrm>
        </p:grpSpPr>
        <p:sp>
          <p:nvSpPr>
            <p:cNvPr id="80" name="Rectangle 74">
              <a:extLst>
                <a:ext uri="{FF2B5EF4-FFF2-40B4-BE49-F238E27FC236}">
                  <a16:creationId xmlns:a16="http://schemas.microsoft.com/office/drawing/2014/main" xmlns="" id="{D36FA643-80E3-164D-9AAB-08B1BA5E8507}"/>
                </a:ext>
              </a:extLst>
            </p:cNvPr>
            <p:cNvSpPr>
              <a:spLocks noChangeArrowheads="1"/>
            </p:cNvSpPr>
            <p:nvPr/>
          </p:nvSpPr>
          <p:spPr bwMode="auto">
            <a:xfrm>
              <a:off x="-2241370" y="4737100"/>
              <a:ext cx="1503363" cy="1003300"/>
            </a:xfrm>
            <a:prstGeom prst="rect">
              <a:avLst/>
            </a:prstGeom>
            <a:noFill/>
            <a:ln w="12700" algn="ctr">
              <a:no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anose="02020603050405020304" pitchFamily="18" charset="0"/>
                <a:buNone/>
                <a:tabLst/>
                <a:defRPr/>
              </a:pPr>
              <a:endParaRPr kumimoji="0" lang="en-US" alt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Title 1">
              <a:extLst>
                <a:ext uri="{FF2B5EF4-FFF2-40B4-BE49-F238E27FC236}">
                  <a16:creationId xmlns:a16="http://schemas.microsoft.com/office/drawing/2014/main" xmlns="" id="{2176820A-719A-C14A-B42E-7BC5BEFEB6C7}"/>
                </a:ext>
              </a:extLst>
            </p:cNvPr>
            <p:cNvSpPr txBox="1">
              <a:spLocks/>
            </p:cNvSpPr>
            <p:nvPr/>
          </p:nvSpPr>
          <p:spPr bwMode="auto">
            <a:xfrm>
              <a:off x="-1713330" y="5199824"/>
              <a:ext cx="667562" cy="153765"/>
            </a:xfrm>
            <a:prstGeom prst="rect">
              <a:avLst/>
            </a:prstGeom>
            <a:noFill/>
            <a:ln w="127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p>
              <a:pPr marL="0" marR="0" lvl="0" indent="0" algn="ctr" defTabSz="685800" rtl="0" eaLnBrk="1" fontAlgn="auto" latinLnBrk="0" hangingPunct="1">
                <a:lnSpc>
                  <a:spcPct val="100000"/>
                </a:lnSpc>
                <a:spcBef>
                  <a:spcPts val="0"/>
                </a:spcBef>
                <a:spcAft>
                  <a:spcPts val="0"/>
                </a:spcAft>
                <a:buClr>
                  <a:srgbClr val="000000"/>
                </a:buClr>
                <a:buSzPct val="100000"/>
                <a:buFont typeface="Times New Roman" panose="02020603050405020304" pitchFamily="18" charset="0"/>
                <a:buNone/>
                <a:tabLst/>
                <a:defRPr/>
              </a:pPr>
              <a:r>
                <a:rPr kumimoji="0" lang="en-GB"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Hawaii</a:t>
              </a:r>
            </a:p>
          </p:txBody>
        </p:sp>
        <p:grpSp>
          <p:nvGrpSpPr>
            <p:cNvPr id="82" name="Group 66">
              <a:extLst>
                <a:ext uri="{FF2B5EF4-FFF2-40B4-BE49-F238E27FC236}">
                  <a16:creationId xmlns:a16="http://schemas.microsoft.com/office/drawing/2014/main" xmlns="" id="{B11BA136-30D1-C746-8116-6C7C81015AC3}"/>
                </a:ext>
              </a:extLst>
            </p:cNvPr>
            <p:cNvGrpSpPr>
              <a:grpSpLocks/>
            </p:cNvGrpSpPr>
            <p:nvPr/>
          </p:nvGrpSpPr>
          <p:grpSpPr bwMode="auto">
            <a:xfrm>
              <a:off x="-1980894" y="4804856"/>
              <a:ext cx="1374775" cy="793750"/>
              <a:chOff x="2217965" y="5874544"/>
              <a:chExt cx="1375341" cy="795337"/>
            </a:xfrm>
          </p:grpSpPr>
          <p:sp>
            <p:nvSpPr>
              <p:cNvPr id="83" name="Freeform 82">
                <a:extLst>
                  <a:ext uri="{FF2B5EF4-FFF2-40B4-BE49-F238E27FC236}">
                    <a16:creationId xmlns:a16="http://schemas.microsoft.com/office/drawing/2014/main" xmlns="" id="{726256AB-9096-8740-AE08-A3916219F63D}"/>
                  </a:ext>
                </a:extLst>
              </p:cNvPr>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84" name="Freeform 83">
                <a:extLst>
                  <a:ext uri="{FF2B5EF4-FFF2-40B4-BE49-F238E27FC236}">
                    <a16:creationId xmlns:a16="http://schemas.microsoft.com/office/drawing/2014/main" xmlns="" id="{E97033C8-0ED3-5642-A5B9-61C7231E6A83}"/>
                  </a:ext>
                </a:extLst>
              </p:cNvPr>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85" name="Freeform 84">
                <a:extLst>
                  <a:ext uri="{FF2B5EF4-FFF2-40B4-BE49-F238E27FC236}">
                    <a16:creationId xmlns:a16="http://schemas.microsoft.com/office/drawing/2014/main" xmlns="" id="{56533C4A-F591-B944-9292-545CEFE909F3}"/>
                  </a:ext>
                </a:extLst>
              </p:cNvPr>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86" name="Freeform 85">
                <a:extLst>
                  <a:ext uri="{FF2B5EF4-FFF2-40B4-BE49-F238E27FC236}">
                    <a16:creationId xmlns:a16="http://schemas.microsoft.com/office/drawing/2014/main" xmlns="" id="{0AB328E5-3AAB-7149-92AC-19ABDDD3D04C}"/>
                  </a:ext>
                </a:extLst>
              </p:cNvPr>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87" name="Freeform 86">
                <a:extLst>
                  <a:ext uri="{FF2B5EF4-FFF2-40B4-BE49-F238E27FC236}">
                    <a16:creationId xmlns:a16="http://schemas.microsoft.com/office/drawing/2014/main" xmlns="" id="{58A24378-D15B-3C4B-9472-3F95ACF955E3}"/>
                  </a:ext>
                </a:extLst>
              </p:cNvPr>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88" name="Freeform 87">
                <a:extLst>
                  <a:ext uri="{FF2B5EF4-FFF2-40B4-BE49-F238E27FC236}">
                    <a16:creationId xmlns:a16="http://schemas.microsoft.com/office/drawing/2014/main" xmlns="" id="{FC94FF99-4076-3347-B75C-2302216C6655}"/>
                  </a:ext>
                </a:extLst>
              </p:cNvPr>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89" name="Freeform 88">
                <a:extLst>
                  <a:ext uri="{FF2B5EF4-FFF2-40B4-BE49-F238E27FC236}">
                    <a16:creationId xmlns:a16="http://schemas.microsoft.com/office/drawing/2014/main" xmlns="" id="{8478679A-4094-7643-8EF6-DAB86395C667}"/>
                  </a:ext>
                </a:extLst>
              </p:cNvPr>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sp>
            <p:nvSpPr>
              <p:cNvPr id="90" name="Freeform 89">
                <a:extLst>
                  <a:ext uri="{FF2B5EF4-FFF2-40B4-BE49-F238E27FC236}">
                    <a16:creationId xmlns:a16="http://schemas.microsoft.com/office/drawing/2014/main" xmlns="" id="{95F6764B-771E-4849-A5FE-96788B48D65D}"/>
                  </a:ext>
                </a:extLst>
              </p:cNvPr>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solidFill>
                <a:schemeClr val="bg1">
                  <a:lumMod val="95000"/>
                </a:schemeClr>
              </a:solidFill>
              <a:ln w="12700">
                <a:solidFill>
                  <a:schemeClr val="tx1">
                    <a:lumMod val="65000"/>
                    <a:lumOff val="35000"/>
                  </a:schemeClr>
                </a:solidFill>
              </a:ln>
            </p:spPr>
            <p:style>
              <a:lnRef idx="2">
                <a:schemeClr val="accent1"/>
              </a:lnRef>
              <a:fillRef idx="1">
                <a:schemeClr val="lt1"/>
              </a:fillRef>
              <a:effectRef idx="0">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ＭＳ Ｐゴシック" charset="-128"/>
                  <a:cs typeface="+mn-cs"/>
                </a:endParaRPr>
              </a:p>
            </p:txBody>
          </p:sp>
        </p:grpSp>
      </p:grpSp>
      <p:sp>
        <p:nvSpPr>
          <p:cNvPr id="174" name="TextBox 173">
            <a:extLst>
              <a:ext uri="{FF2B5EF4-FFF2-40B4-BE49-F238E27FC236}">
                <a16:creationId xmlns:a16="http://schemas.microsoft.com/office/drawing/2014/main" xmlns="" id="{8A7EB990-4934-D549-8833-F3553073CFD1}"/>
              </a:ext>
            </a:extLst>
          </p:cNvPr>
          <p:cNvSpPr txBox="1"/>
          <p:nvPr/>
        </p:nvSpPr>
        <p:spPr>
          <a:xfrm>
            <a:off x="502073" y="3320071"/>
            <a:ext cx="2605725"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NC3 Trane Residential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HVAC Labs </a:t>
            </a:r>
          </a:p>
        </p:txBody>
      </p:sp>
      <p:sp>
        <p:nvSpPr>
          <p:cNvPr id="175" name="TextBox 174">
            <a:extLst>
              <a:ext uri="{FF2B5EF4-FFF2-40B4-BE49-F238E27FC236}">
                <a16:creationId xmlns:a16="http://schemas.microsoft.com/office/drawing/2014/main" xmlns="" id="{31C73502-E7B2-6141-B52E-F1FFB2B41546}"/>
              </a:ext>
            </a:extLst>
          </p:cNvPr>
          <p:cNvSpPr txBox="1"/>
          <p:nvPr/>
        </p:nvSpPr>
        <p:spPr>
          <a:xfrm>
            <a:off x="412006" y="1943976"/>
            <a:ext cx="2856671"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NC3 Trane BAS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Centers of Excellence</a:t>
            </a:r>
          </a:p>
        </p:txBody>
      </p:sp>
      <p:cxnSp>
        <p:nvCxnSpPr>
          <p:cNvPr id="176" name="Straight Connector 175">
            <a:extLst>
              <a:ext uri="{FF2B5EF4-FFF2-40B4-BE49-F238E27FC236}">
                <a16:creationId xmlns:a16="http://schemas.microsoft.com/office/drawing/2014/main" xmlns="" id="{70A3C402-71C0-6642-A5CE-C9D9E6483D82}"/>
              </a:ext>
            </a:extLst>
          </p:cNvPr>
          <p:cNvCxnSpPr/>
          <p:nvPr/>
        </p:nvCxnSpPr>
        <p:spPr bwMode="auto">
          <a:xfrm>
            <a:off x="715225" y="1718736"/>
            <a:ext cx="2293937" cy="0"/>
          </a:xfrm>
          <a:prstGeom prst="line">
            <a:avLst/>
          </a:prstGeom>
          <a:noFill/>
          <a:ln w="19050" cap="flat" cmpd="sng" algn="ctr">
            <a:solidFill>
              <a:srgbClr val="76C04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2" name="Straight Connector 191">
            <a:extLst>
              <a:ext uri="{FF2B5EF4-FFF2-40B4-BE49-F238E27FC236}">
                <a16:creationId xmlns:a16="http://schemas.microsoft.com/office/drawing/2014/main" xmlns="" id="{848D1C41-F45D-4747-8652-DA6DF415D2E8}"/>
              </a:ext>
            </a:extLst>
          </p:cNvPr>
          <p:cNvCxnSpPr/>
          <p:nvPr/>
        </p:nvCxnSpPr>
        <p:spPr>
          <a:xfrm>
            <a:off x="0" y="5117021"/>
            <a:ext cx="9144000" cy="0"/>
          </a:xfrm>
          <a:prstGeom prst="line">
            <a:avLst/>
          </a:prstGeom>
          <a:ln w="38100">
            <a:solidFill>
              <a:srgbClr val="76C043"/>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xmlns="" id="{9F42EE22-0CC4-2542-8B7D-D3EF11A2FC10}"/>
              </a:ext>
            </a:extLst>
          </p:cNvPr>
          <p:cNvSpPr/>
          <p:nvPr/>
        </p:nvSpPr>
        <p:spPr>
          <a:xfrm>
            <a:off x="6473934" y="1060233"/>
            <a:ext cx="83745" cy="824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D5AD4155-A4EE-B94C-B1E9-1A4DB6FF97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68902" y="23745"/>
            <a:ext cx="1641926" cy="543822"/>
          </a:xfrm>
          <a:prstGeom prst="rect">
            <a:avLst/>
          </a:prstGeom>
          <a:effectLst>
            <a:outerShdw blurRad="50800" dist="38100" dir="2700000" algn="tl" rotWithShape="0">
              <a:prstClr val="black">
                <a:alpha val="40000"/>
              </a:prstClr>
            </a:outerShdw>
          </a:effectLst>
        </p:spPr>
      </p:pic>
      <p:pic>
        <p:nvPicPr>
          <p:cNvPr id="191" name="Picture 190">
            <a:extLst>
              <a:ext uri="{FF2B5EF4-FFF2-40B4-BE49-F238E27FC236}">
                <a16:creationId xmlns:a16="http://schemas.microsoft.com/office/drawing/2014/main" xmlns="" id="{4202DD15-7B51-1D40-A0CE-EA773A885A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7981" y="942235"/>
            <a:ext cx="1984932" cy="657429"/>
          </a:xfrm>
          <a:prstGeom prst="rect">
            <a:avLst/>
          </a:prstGeom>
        </p:spPr>
      </p:pic>
      <p:sp>
        <p:nvSpPr>
          <p:cNvPr id="221" name="TextBox 220">
            <a:extLst>
              <a:ext uri="{FF2B5EF4-FFF2-40B4-BE49-F238E27FC236}">
                <a16:creationId xmlns:a16="http://schemas.microsoft.com/office/drawing/2014/main" xmlns="" id="{B8E9B7DA-FDF6-A048-917A-4897A405EBF2}"/>
              </a:ext>
            </a:extLst>
          </p:cNvPr>
          <p:cNvSpPr txBox="1"/>
          <p:nvPr/>
        </p:nvSpPr>
        <p:spPr>
          <a:xfrm>
            <a:off x="1469386" y="2479071"/>
            <a:ext cx="1015396"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EC14C"/>
                </a:solidFill>
                <a:effectLst/>
                <a:uLnTx/>
                <a:uFillTx/>
                <a:latin typeface="Arial" panose="020B0604020202020204" pitchFamily="34" charset="0"/>
                <a:cs typeface="Arial" panose="020B0604020202020204" pitchFamily="34" charset="0"/>
              </a:rPr>
              <a:t>14</a:t>
            </a:r>
          </a:p>
        </p:txBody>
      </p:sp>
      <p:cxnSp>
        <p:nvCxnSpPr>
          <p:cNvPr id="222" name="Straight Connector 221">
            <a:extLst>
              <a:ext uri="{FF2B5EF4-FFF2-40B4-BE49-F238E27FC236}">
                <a16:creationId xmlns:a16="http://schemas.microsoft.com/office/drawing/2014/main" xmlns="" id="{760CB7FB-3C1B-FD4F-AE1F-F88D29EA235E}"/>
              </a:ext>
            </a:extLst>
          </p:cNvPr>
          <p:cNvCxnSpPr/>
          <p:nvPr/>
        </p:nvCxnSpPr>
        <p:spPr bwMode="auto">
          <a:xfrm>
            <a:off x="810225" y="3194532"/>
            <a:ext cx="1992349"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23" name="TextBox 222">
            <a:extLst>
              <a:ext uri="{FF2B5EF4-FFF2-40B4-BE49-F238E27FC236}">
                <a16:creationId xmlns:a16="http://schemas.microsoft.com/office/drawing/2014/main" xmlns="" id="{59098F93-0E83-374E-B338-427EE5A34498}"/>
              </a:ext>
            </a:extLst>
          </p:cNvPr>
          <p:cNvSpPr txBox="1"/>
          <p:nvPr/>
        </p:nvSpPr>
        <p:spPr>
          <a:xfrm>
            <a:off x="1427510" y="3857152"/>
            <a:ext cx="1015396"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EC14C"/>
                </a:solidFill>
                <a:effectLst/>
                <a:uLnTx/>
                <a:uFillTx/>
                <a:latin typeface="Arial" panose="020B0604020202020204" pitchFamily="34" charset="0"/>
                <a:cs typeface="Arial" panose="020B0604020202020204" pitchFamily="34" charset="0"/>
              </a:rPr>
              <a:t>19</a:t>
            </a:r>
          </a:p>
        </p:txBody>
      </p:sp>
      <p:cxnSp>
        <p:nvCxnSpPr>
          <p:cNvPr id="224" name="Straight Connector 223">
            <a:extLst>
              <a:ext uri="{FF2B5EF4-FFF2-40B4-BE49-F238E27FC236}">
                <a16:creationId xmlns:a16="http://schemas.microsoft.com/office/drawing/2014/main" xmlns="" id="{35923E8E-B59F-2944-B6A1-08C611D9525A}"/>
              </a:ext>
            </a:extLst>
          </p:cNvPr>
          <p:cNvCxnSpPr/>
          <p:nvPr/>
        </p:nvCxnSpPr>
        <p:spPr bwMode="auto">
          <a:xfrm>
            <a:off x="780135" y="4571745"/>
            <a:ext cx="1992349"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62" name="Picture 161">
            <a:extLst>
              <a:ext uri="{FF2B5EF4-FFF2-40B4-BE49-F238E27FC236}">
                <a16:creationId xmlns:a16="http://schemas.microsoft.com/office/drawing/2014/main" xmlns="" id="{7D760E0C-5E5C-0845-A1F0-37DB477E7AF5}"/>
              </a:ext>
            </a:extLst>
          </p:cNvPr>
          <p:cNvPicPr>
            <a:picLocks noChangeAspect="1"/>
          </p:cNvPicPr>
          <p:nvPr/>
        </p:nvPicPr>
        <p:blipFill>
          <a:blip r:embed="rId6">
            <a:alphaModFix amt="17000"/>
            <a:duotone>
              <a:schemeClr val="accent6">
                <a:shade val="45000"/>
                <a:satMod val="135000"/>
              </a:schemeClr>
              <a:prstClr val="white"/>
            </a:duotone>
          </a:blip>
          <a:stretch>
            <a:fillRect/>
          </a:stretch>
        </p:blipFill>
        <p:spPr>
          <a:xfrm>
            <a:off x="3268677" y="1142634"/>
            <a:ext cx="5734743" cy="3520481"/>
          </a:xfrm>
          <a:prstGeom prst="rect">
            <a:avLst/>
          </a:prstGeom>
          <a:effectLst/>
        </p:spPr>
      </p:pic>
    </p:spTree>
    <p:extLst>
      <p:ext uri="{BB962C8B-B14F-4D97-AF65-F5344CB8AC3E}">
        <p14:creationId xmlns:p14="http://schemas.microsoft.com/office/powerpoint/2010/main" val="9639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3C8CCBA3-FAD4-5F40-B22F-E0A07738024C}"/>
              </a:ext>
            </a:extLst>
          </p:cNvPr>
          <p:cNvSpPr/>
          <p:nvPr/>
        </p:nvSpPr>
        <p:spPr bwMode="auto">
          <a:xfrm>
            <a:off x="3019802" y="17231"/>
            <a:ext cx="6124198" cy="15978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8" name="Rectangle 27">
            <a:extLst>
              <a:ext uri="{FF2B5EF4-FFF2-40B4-BE49-F238E27FC236}">
                <a16:creationId xmlns:a16="http://schemas.microsoft.com/office/drawing/2014/main" xmlns="" id="{81CAEED0-C3F4-C14E-9D90-07118088745B}"/>
              </a:ext>
            </a:extLst>
          </p:cNvPr>
          <p:cNvSpPr/>
          <p:nvPr/>
        </p:nvSpPr>
        <p:spPr bwMode="auto">
          <a:xfrm>
            <a:off x="0" y="1153027"/>
            <a:ext cx="9144000" cy="3971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5" name="TextBox 4">
            <a:extLst>
              <a:ext uri="{FF2B5EF4-FFF2-40B4-BE49-F238E27FC236}">
                <a16:creationId xmlns:a16="http://schemas.microsoft.com/office/drawing/2014/main" xmlns="" id="{6D4E9138-0DAA-1E45-8B46-1B1CE518B476}"/>
              </a:ext>
            </a:extLst>
          </p:cNvPr>
          <p:cNvSpPr txBox="1"/>
          <p:nvPr/>
        </p:nvSpPr>
        <p:spPr>
          <a:xfrm>
            <a:off x="0" y="504226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7" name="TextBox 6">
            <a:extLst>
              <a:ext uri="{FF2B5EF4-FFF2-40B4-BE49-F238E27FC236}">
                <a16:creationId xmlns:a16="http://schemas.microsoft.com/office/drawing/2014/main" xmlns="" id="{6FCA7972-77AC-FC4D-B93A-23B9CB325896}"/>
              </a:ext>
            </a:extLst>
          </p:cNvPr>
          <p:cNvSpPr txBox="1"/>
          <p:nvPr/>
        </p:nvSpPr>
        <p:spPr>
          <a:xfrm>
            <a:off x="0" y="0"/>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6" name="Title 1">
            <a:extLst>
              <a:ext uri="{FF2B5EF4-FFF2-40B4-BE49-F238E27FC236}">
                <a16:creationId xmlns:a16="http://schemas.microsoft.com/office/drawing/2014/main" xmlns="" id="{C6753438-0AF6-AA42-B8C1-E6CE456845FB}"/>
              </a:ext>
            </a:extLst>
          </p:cNvPr>
          <p:cNvSpPr txBox="1">
            <a:spLocks/>
          </p:cNvSpPr>
          <p:nvPr/>
        </p:nvSpPr>
        <p:spPr bwMode="auto">
          <a:xfrm>
            <a:off x="541866" y="2206802"/>
            <a:ext cx="3621107" cy="86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Florida</a:t>
            </a:r>
          </a:p>
        </p:txBody>
      </p:sp>
      <p:sp>
        <p:nvSpPr>
          <p:cNvPr id="9" name="Title 1">
            <a:extLst>
              <a:ext uri="{FF2B5EF4-FFF2-40B4-BE49-F238E27FC236}">
                <a16:creationId xmlns:a16="http://schemas.microsoft.com/office/drawing/2014/main" xmlns="" id="{C24BB355-C395-6242-988D-91F7315A55D1}"/>
              </a:ext>
            </a:extLst>
          </p:cNvPr>
          <p:cNvSpPr txBox="1">
            <a:spLocks/>
          </p:cNvSpPr>
          <p:nvPr/>
        </p:nvSpPr>
        <p:spPr bwMode="auto">
          <a:xfrm>
            <a:off x="1449901" y="2228922"/>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t>32,670</a:t>
            </a:r>
          </a:p>
          <a:p>
            <a:r>
              <a:rPr lang="en-US" sz="1300" b="0" dirty="0"/>
              <a:t>2016 Employment</a:t>
            </a:r>
          </a:p>
        </p:txBody>
      </p:sp>
      <p:cxnSp>
        <p:nvCxnSpPr>
          <p:cNvPr id="10" name="Straight Connector 9">
            <a:extLst>
              <a:ext uri="{FF2B5EF4-FFF2-40B4-BE49-F238E27FC236}">
                <a16:creationId xmlns:a16="http://schemas.microsoft.com/office/drawing/2014/main" xmlns="" id="{87F2BD3C-40A2-CE4E-A3EB-002A28BF5015}"/>
              </a:ext>
            </a:extLst>
          </p:cNvPr>
          <p:cNvCxnSpPr/>
          <p:nvPr/>
        </p:nvCxnSpPr>
        <p:spPr bwMode="auto">
          <a:xfrm>
            <a:off x="1539398" y="2766948"/>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3" name="Title 1">
            <a:extLst>
              <a:ext uri="{FF2B5EF4-FFF2-40B4-BE49-F238E27FC236}">
                <a16:creationId xmlns:a16="http://schemas.microsoft.com/office/drawing/2014/main" xmlns="" id="{1B521456-A9DD-CC44-A4E2-FB76FD422813}"/>
              </a:ext>
            </a:extLst>
          </p:cNvPr>
          <p:cNvSpPr txBox="1">
            <a:spLocks/>
          </p:cNvSpPr>
          <p:nvPr/>
        </p:nvSpPr>
        <p:spPr bwMode="auto">
          <a:xfrm>
            <a:off x="1449901" y="2834746"/>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t>41,410</a:t>
            </a:r>
          </a:p>
          <a:p>
            <a:r>
              <a:rPr lang="en-US" sz="1300" b="0" dirty="0"/>
              <a:t>2026 Employment</a:t>
            </a:r>
          </a:p>
        </p:txBody>
      </p:sp>
      <p:cxnSp>
        <p:nvCxnSpPr>
          <p:cNvPr id="14" name="Straight Connector 13">
            <a:extLst>
              <a:ext uri="{FF2B5EF4-FFF2-40B4-BE49-F238E27FC236}">
                <a16:creationId xmlns:a16="http://schemas.microsoft.com/office/drawing/2014/main" xmlns="" id="{89658F90-676B-754D-A24C-00B49FC157BE}"/>
              </a:ext>
            </a:extLst>
          </p:cNvPr>
          <p:cNvCxnSpPr/>
          <p:nvPr/>
        </p:nvCxnSpPr>
        <p:spPr bwMode="auto">
          <a:xfrm>
            <a:off x="1539398" y="3372772"/>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5" name="Title 1">
            <a:extLst>
              <a:ext uri="{FF2B5EF4-FFF2-40B4-BE49-F238E27FC236}">
                <a16:creationId xmlns:a16="http://schemas.microsoft.com/office/drawing/2014/main" xmlns="" id="{0DB006E6-65B2-DA4D-9E7A-C6178733972E}"/>
              </a:ext>
            </a:extLst>
          </p:cNvPr>
          <p:cNvSpPr txBox="1">
            <a:spLocks/>
          </p:cNvSpPr>
          <p:nvPr/>
        </p:nvSpPr>
        <p:spPr bwMode="auto">
          <a:xfrm>
            <a:off x="1449901" y="3452446"/>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solidFill>
                  <a:srgbClr val="7EC14C"/>
                </a:solidFill>
              </a:rPr>
              <a:t>27%</a:t>
            </a:r>
          </a:p>
          <a:p>
            <a:r>
              <a:rPr lang="en-US" sz="1300" b="0" dirty="0"/>
              <a:t>Percent Change</a:t>
            </a:r>
          </a:p>
        </p:txBody>
      </p:sp>
      <p:cxnSp>
        <p:nvCxnSpPr>
          <p:cNvPr id="16" name="Straight Connector 15">
            <a:extLst>
              <a:ext uri="{FF2B5EF4-FFF2-40B4-BE49-F238E27FC236}">
                <a16:creationId xmlns:a16="http://schemas.microsoft.com/office/drawing/2014/main" xmlns="" id="{501FE3B3-7FF5-434C-B336-D922A9E71B76}"/>
              </a:ext>
            </a:extLst>
          </p:cNvPr>
          <p:cNvCxnSpPr/>
          <p:nvPr/>
        </p:nvCxnSpPr>
        <p:spPr bwMode="auto">
          <a:xfrm>
            <a:off x="1539398" y="3990472"/>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7" name="Title 1">
            <a:extLst>
              <a:ext uri="{FF2B5EF4-FFF2-40B4-BE49-F238E27FC236}">
                <a16:creationId xmlns:a16="http://schemas.microsoft.com/office/drawing/2014/main" xmlns="" id="{C98763C0-5837-AC46-8433-41EA66A9B8A4}"/>
              </a:ext>
            </a:extLst>
          </p:cNvPr>
          <p:cNvSpPr txBox="1">
            <a:spLocks/>
          </p:cNvSpPr>
          <p:nvPr/>
        </p:nvSpPr>
        <p:spPr bwMode="auto">
          <a:xfrm>
            <a:off x="1449901" y="4058270"/>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t>4,380</a:t>
            </a:r>
          </a:p>
          <a:p>
            <a:r>
              <a:rPr lang="en-US" sz="1300" b="0" dirty="0"/>
              <a:t>Annual Projected </a:t>
            </a:r>
          </a:p>
          <a:p>
            <a:r>
              <a:rPr lang="en-US" sz="1300" b="0" dirty="0"/>
              <a:t>Job Openings</a:t>
            </a:r>
          </a:p>
        </p:txBody>
      </p:sp>
      <p:cxnSp>
        <p:nvCxnSpPr>
          <p:cNvPr id="18" name="Straight Connector 17">
            <a:extLst>
              <a:ext uri="{FF2B5EF4-FFF2-40B4-BE49-F238E27FC236}">
                <a16:creationId xmlns:a16="http://schemas.microsoft.com/office/drawing/2014/main" xmlns="" id="{5D9770C6-68AA-F94C-9002-796C9BF3CD29}"/>
              </a:ext>
            </a:extLst>
          </p:cNvPr>
          <p:cNvCxnSpPr/>
          <p:nvPr/>
        </p:nvCxnSpPr>
        <p:spPr bwMode="auto">
          <a:xfrm>
            <a:off x="1539398" y="4762548"/>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9" name="Title 1">
            <a:extLst>
              <a:ext uri="{FF2B5EF4-FFF2-40B4-BE49-F238E27FC236}">
                <a16:creationId xmlns:a16="http://schemas.microsoft.com/office/drawing/2014/main" xmlns="" id="{791E6DA4-C7D4-6E43-B9A0-80A257F6B247}"/>
              </a:ext>
            </a:extLst>
          </p:cNvPr>
          <p:cNvSpPr txBox="1">
            <a:spLocks/>
          </p:cNvSpPr>
          <p:nvPr/>
        </p:nvSpPr>
        <p:spPr bwMode="auto">
          <a:xfrm>
            <a:off x="4474651" y="2228922"/>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t>332,900</a:t>
            </a:r>
          </a:p>
          <a:p>
            <a:r>
              <a:rPr lang="en-US" sz="1300" b="0" dirty="0"/>
              <a:t>2016 Employment</a:t>
            </a:r>
          </a:p>
        </p:txBody>
      </p:sp>
      <p:cxnSp>
        <p:nvCxnSpPr>
          <p:cNvPr id="20" name="Straight Connector 19">
            <a:extLst>
              <a:ext uri="{FF2B5EF4-FFF2-40B4-BE49-F238E27FC236}">
                <a16:creationId xmlns:a16="http://schemas.microsoft.com/office/drawing/2014/main" xmlns="" id="{97BBC298-113B-304F-8FD2-1F553A184FE4}"/>
              </a:ext>
            </a:extLst>
          </p:cNvPr>
          <p:cNvCxnSpPr/>
          <p:nvPr/>
        </p:nvCxnSpPr>
        <p:spPr bwMode="auto">
          <a:xfrm>
            <a:off x="4564148" y="2766948"/>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1" name="Title 1">
            <a:extLst>
              <a:ext uri="{FF2B5EF4-FFF2-40B4-BE49-F238E27FC236}">
                <a16:creationId xmlns:a16="http://schemas.microsoft.com/office/drawing/2014/main" xmlns="" id="{3E22E7BD-C270-1A4C-8A4B-C9723B86D397}"/>
              </a:ext>
            </a:extLst>
          </p:cNvPr>
          <p:cNvSpPr txBox="1">
            <a:spLocks/>
          </p:cNvSpPr>
          <p:nvPr/>
        </p:nvSpPr>
        <p:spPr bwMode="auto">
          <a:xfrm>
            <a:off x="4474651" y="2834746"/>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t>381,700</a:t>
            </a:r>
          </a:p>
          <a:p>
            <a:r>
              <a:rPr lang="en-US" sz="1300" b="0" dirty="0"/>
              <a:t>2026 Employment</a:t>
            </a:r>
          </a:p>
        </p:txBody>
      </p:sp>
      <p:cxnSp>
        <p:nvCxnSpPr>
          <p:cNvPr id="22" name="Straight Connector 21">
            <a:extLst>
              <a:ext uri="{FF2B5EF4-FFF2-40B4-BE49-F238E27FC236}">
                <a16:creationId xmlns:a16="http://schemas.microsoft.com/office/drawing/2014/main" xmlns="" id="{6B6DC763-04A4-384B-A683-244FEA692CB2}"/>
              </a:ext>
            </a:extLst>
          </p:cNvPr>
          <p:cNvCxnSpPr/>
          <p:nvPr/>
        </p:nvCxnSpPr>
        <p:spPr bwMode="auto">
          <a:xfrm>
            <a:off x="4564148" y="3372772"/>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3" name="Title 1">
            <a:extLst>
              <a:ext uri="{FF2B5EF4-FFF2-40B4-BE49-F238E27FC236}">
                <a16:creationId xmlns:a16="http://schemas.microsoft.com/office/drawing/2014/main" xmlns="" id="{15679F5C-2414-6743-B720-25322AACDFC7}"/>
              </a:ext>
            </a:extLst>
          </p:cNvPr>
          <p:cNvSpPr txBox="1">
            <a:spLocks/>
          </p:cNvSpPr>
          <p:nvPr/>
        </p:nvSpPr>
        <p:spPr bwMode="auto">
          <a:xfrm>
            <a:off x="4474651" y="3452446"/>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t>15%</a:t>
            </a:r>
          </a:p>
          <a:p>
            <a:r>
              <a:rPr lang="en-US" sz="1300" b="0" dirty="0"/>
              <a:t>Percent Change</a:t>
            </a:r>
          </a:p>
        </p:txBody>
      </p:sp>
      <p:cxnSp>
        <p:nvCxnSpPr>
          <p:cNvPr id="24" name="Straight Connector 23">
            <a:extLst>
              <a:ext uri="{FF2B5EF4-FFF2-40B4-BE49-F238E27FC236}">
                <a16:creationId xmlns:a16="http://schemas.microsoft.com/office/drawing/2014/main" xmlns="" id="{3510ECD5-FFCB-8544-AED3-C890850D7BE7}"/>
              </a:ext>
            </a:extLst>
          </p:cNvPr>
          <p:cNvCxnSpPr/>
          <p:nvPr/>
        </p:nvCxnSpPr>
        <p:spPr bwMode="auto">
          <a:xfrm>
            <a:off x="4564148" y="3990472"/>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5" name="Title 1">
            <a:extLst>
              <a:ext uri="{FF2B5EF4-FFF2-40B4-BE49-F238E27FC236}">
                <a16:creationId xmlns:a16="http://schemas.microsoft.com/office/drawing/2014/main" xmlns="" id="{3BC31504-DFC7-7C44-8DAD-450BFE1B0741}"/>
              </a:ext>
            </a:extLst>
          </p:cNvPr>
          <p:cNvSpPr txBox="1">
            <a:spLocks/>
          </p:cNvSpPr>
          <p:nvPr/>
        </p:nvSpPr>
        <p:spPr bwMode="auto">
          <a:xfrm>
            <a:off x="4474651" y="4058270"/>
            <a:ext cx="3425908" cy="52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800" b="0" dirty="0"/>
              <a:t>38,700</a:t>
            </a:r>
          </a:p>
          <a:p>
            <a:r>
              <a:rPr lang="en-US" sz="1300" b="0" dirty="0"/>
              <a:t>Annual Projected </a:t>
            </a:r>
          </a:p>
          <a:p>
            <a:r>
              <a:rPr lang="en-US" sz="1300" b="0" dirty="0"/>
              <a:t>Job Openings</a:t>
            </a:r>
          </a:p>
        </p:txBody>
      </p:sp>
      <p:cxnSp>
        <p:nvCxnSpPr>
          <p:cNvPr id="26" name="Straight Connector 25">
            <a:extLst>
              <a:ext uri="{FF2B5EF4-FFF2-40B4-BE49-F238E27FC236}">
                <a16:creationId xmlns:a16="http://schemas.microsoft.com/office/drawing/2014/main" xmlns="" id="{D484C7AE-38BE-D243-BBC9-61BD036851E4}"/>
              </a:ext>
            </a:extLst>
          </p:cNvPr>
          <p:cNvCxnSpPr/>
          <p:nvPr/>
        </p:nvCxnSpPr>
        <p:spPr bwMode="auto">
          <a:xfrm>
            <a:off x="4564148" y="4762548"/>
            <a:ext cx="1381938"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7" name="Title 1">
            <a:extLst>
              <a:ext uri="{FF2B5EF4-FFF2-40B4-BE49-F238E27FC236}">
                <a16:creationId xmlns:a16="http://schemas.microsoft.com/office/drawing/2014/main" xmlns="" id="{6D1FDAC1-2B77-C446-9D4B-3767EF41761A}"/>
              </a:ext>
            </a:extLst>
          </p:cNvPr>
          <p:cNvSpPr txBox="1">
            <a:spLocks/>
          </p:cNvSpPr>
          <p:nvPr/>
        </p:nvSpPr>
        <p:spPr bwMode="auto">
          <a:xfrm>
            <a:off x="3531849" y="2205797"/>
            <a:ext cx="939881" cy="86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United </a:t>
            </a:r>
          </a:p>
          <a:p>
            <a:r>
              <a:rPr lang="en-US" sz="1600" b="0" dirty="0">
                <a:solidFill>
                  <a:srgbClr val="7EC14C"/>
                </a:solidFill>
              </a:rPr>
              <a:t>States</a:t>
            </a:r>
          </a:p>
        </p:txBody>
      </p:sp>
      <p:pic>
        <p:nvPicPr>
          <p:cNvPr id="4" name="Picture 3">
            <a:extLst>
              <a:ext uri="{FF2B5EF4-FFF2-40B4-BE49-F238E27FC236}">
                <a16:creationId xmlns:a16="http://schemas.microsoft.com/office/drawing/2014/main" xmlns="" id="{B18B4C20-C229-6A41-8B59-0C823BC17FC2}"/>
              </a:ext>
            </a:extLst>
          </p:cNvPr>
          <p:cNvPicPr>
            <a:picLocks noChangeAspect="1"/>
          </p:cNvPicPr>
          <p:nvPr/>
        </p:nvPicPr>
        <p:blipFill>
          <a:blip r:embed="rId3">
            <a:duotone>
              <a:schemeClr val="accent5">
                <a:shade val="45000"/>
                <a:satMod val="135000"/>
              </a:schemeClr>
              <a:prstClr val="white"/>
            </a:duotone>
            <a:alphaModFix amt="15000"/>
          </a:blip>
          <a:stretch>
            <a:fillRect/>
          </a:stretch>
        </p:blipFill>
        <p:spPr>
          <a:xfrm>
            <a:off x="4377455" y="476435"/>
            <a:ext cx="5610639" cy="5610639"/>
          </a:xfrm>
          <a:prstGeom prst="rect">
            <a:avLst/>
          </a:prstGeom>
          <a:effectLst>
            <a:glow>
              <a:schemeClr val="accent1"/>
            </a:glow>
          </a:effectLst>
        </p:spPr>
      </p:pic>
      <p:sp>
        <p:nvSpPr>
          <p:cNvPr id="11266" name="Title 1"/>
          <p:cNvSpPr>
            <a:spLocks noGrp="1"/>
          </p:cNvSpPr>
          <p:nvPr>
            <p:ph type="ctrTitle" sz="quarter"/>
          </p:nvPr>
        </p:nvSpPr>
        <p:spPr bwMode="auto">
          <a:xfrm>
            <a:off x="541866" y="1461696"/>
            <a:ext cx="77724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0" dirty="0"/>
              <a:t>Employment Opportunities </a:t>
            </a:r>
            <a:r>
              <a:rPr lang="en-US" b="0" dirty="0"/>
              <a:t>in HVAC and Energy Fields</a:t>
            </a:r>
            <a:endParaRPr lang="en-US" altLang="en-US" b="0" dirty="0"/>
          </a:p>
        </p:txBody>
      </p:sp>
    </p:spTree>
    <p:extLst>
      <p:ext uri="{BB962C8B-B14F-4D97-AF65-F5344CB8AC3E}">
        <p14:creationId xmlns:p14="http://schemas.microsoft.com/office/powerpoint/2010/main" val="235920929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D4E9138-0DAA-1E45-8B46-1B1CE518B476}"/>
              </a:ext>
            </a:extLst>
          </p:cNvPr>
          <p:cNvSpPr txBox="1"/>
          <p:nvPr/>
        </p:nvSpPr>
        <p:spPr>
          <a:xfrm>
            <a:off x="0" y="504226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11266" name="Title 1"/>
          <p:cNvSpPr>
            <a:spLocks noGrp="1"/>
          </p:cNvSpPr>
          <p:nvPr>
            <p:ph type="ctrTitle" sz="quarter"/>
          </p:nvPr>
        </p:nvSpPr>
        <p:spPr bwMode="auto">
          <a:xfrm>
            <a:off x="541866" y="1616075"/>
            <a:ext cx="77724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Trane NC3 Case Studies</a:t>
            </a:r>
          </a:p>
        </p:txBody>
      </p:sp>
      <p:sp>
        <p:nvSpPr>
          <p:cNvPr id="7" name="TextBox 6">
            <a:extLst>
              <a:ext uri="{FF2B5EF4-FFF2-40B4-BE49-F238E27FC236}">
                <a16:creationId xmlns:a16="http://schemas.microsoft.com/office/drawing/2014/main" xmlns="" id="{6FCA7972-77AC-FC4D-B93A-23B9CB325896}"/>
              </a:ext>
            </a:extLst>
          </p:cNvPr>
          <p:cNvSpPr txBox="1"/>
          <p:nvPr/>
        </p:nvSpPr>
        <p:spPr>
          <a:xfrm>
            <a:off x="0" y="0"/>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pic>
        <p:nvPicPr>
          <p:cNvPr id="6" name="Picture 5">
            <a:extLst>
              <a:ext uri="{FF2B5EF4-FFF2-40B4-BE49-F238E27FC236}">
                <a16:creationId xmlns:a16="http://schemas.microsoft.com/office/drawing/2014/main" xmlns="" id="{1A48CD41-ED65-E943-93B2-AA9C2362D5D3}"/>
              </a:ext>
            </a:extLst>
          </p:cNvPr>
          <p:cNvPicPr>
            <a:picLocks noChangeAspect="1"/>
          </p:cNvPicPr>
          <p:nvPr/>
        </p:nvPicPr>
        <p:blipFill>
          <a:blip r:embed="rId3"/>
          <a:stretch>
            <a:fillRect/>
          </a:stretch>
        </p:blipFill>
        <p:spPr>
          <a:xfrm>
            <a:off x="690472" y="3625348"/>
            <a:ext cx="2860252" cy="1064280"/>
          </a:xfrm>
          <a:prstGeom prst="rect">
            <a:avLst/>
          </a:prstGeom>
        </p:spPr>
      </p:pic>
    </p:spTree>
    <p:extLst>
      <p:ext uri="{BB962C8B-B14F-4D97-AF65-F5344CB8AC3E}">
        <p14:creationId xmlns:p14="http://schemas.microsoft.com/office/powerpoint/2010/main" val="2719870919"/>
      </p:ext>
    </p:extLst>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D4E9138-0DAA-1E45-8B46-1B1CE518B476}"/>
              </a:ext>
            </a:extLst>
          </p:cNvPr>
          <p:cNvSpPr txBox="1"/>
          <p:nvPr/>
        </p:nvSpPr>
        <p:spPr>
          <a:xfrm>
            <a:off x="0" y="514700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11266" name="Title 1"/>
          <p:cNvSpPr>
            <a:spLocks noGrp="1"/>
          </p:cNvSpPr>
          <p:nvPr>
            <p:ph type="ctrTitle" sz="quarter"/>
          </p:nvPr>
        </p:nvSpPr>
        <p:spPr bwMode="auto">
          <a:xfrm>
            <a:off x="541866" y="1616075"/>
            <a:ext cx="77724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Trane NC3 Case Study: </a:t>
            </a:r>
          </a:p>
        </p:txBody>
      </p:sp>
      <p:sp>
        <p:nvSpPr>
          <p:cNvPr id="2" name="Rectangle 1">
            <a:extLst>
              <a:ext uri="{FF2B5EF4-FFF2-40B4-BE49-F238E27FC236}">
                <a16:creationId xmlns:a16="http://schemas.microsoft.com/office/drawing/2014/main" xmlns="" id="{E4FBDBAC-5A11-5344-9F11-8F5FC1EFEEE5}"/>
              </a:ext>
            </a:extLst>
          </p:cNvPr>
          <p:cNvSpPr/>
          <p:nvPr/>
        </p:nvSpPr>
        <p:spPr bwMode="auto">
          <a:xfrm>
            <a:off x="-2" y="21278"/>
            <a:ext cx="9144000" cy="51257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7" name="TextBox 6">
            <a:extLst>
              <a:ext uri="{FF2B5EF4-FFF2-40B4-BE49-F238E27FC236}">
                <a16:creationId xmlns:a16="http://schemas.microsoft.com/office/drawing/2014/main" xmlns="" id="{6FCA7972-77AC-FC4D-B93A-23B9CB325896}"/>
              </a:ext>
            </a:extLst>
          </p:cNvPr>
          <p:cNvSpPr txBox="1"/>
          <p:nvPr/>
        </p:nvSpPr>
        <p:spPr>
          <a:xfrm>
            <a:off x="0" y="0"/>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pic>
        <p:nvPicPr>
          <p:cNvPr id="9" name="Picture 8">
            <a:extLst>
              <a:ext uri="{FF2B5EF4-FFF2-40B4-BE49-F238E27FC236}">
                <a16:creationId xmlns:a16="http://schemas.microsoft.com/office/drawing/2014/main" xmlns="" id="{00E0944B-433E-CE44-9E0F-3A772BB431A1}"/>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4789652" y="2100241"/>
            <a:ext cx="4354347" cy="1514839"/>
          </a:xfrm>
          <a:prstGeom prst="rect">
            <a:avLst/>
          </a:prstGeom>
          <a:noFill/>
          <a:ln>
            <a:noFill/>
          </a:ln>
        </p:spPr>
      </p:pic>
      <p:pic>
        <p:nvPicPr>
          <p:cNvPr id="10" name="Picture 9">
            <a:extLst>
              <a:ext uri="{FF2B5EF4-FFF2-40B4-BE49-F238E27FC236}">
                <a16:creationId xmlns:a16="http://schemas.microsoft.com/office/drawing/2014/main" xmlns="" id="{D0874F94-B412-9E4E-BF35-EB10A69FFFCB}"/>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4789652" y="101236"/>
            <a:ext cx="4354348" cy="1963380"/>
          </a:xfrm>
          <a:prstGeom prst="rect">
            <a:avLst/>
          </a:prstGeom>
          <a:noFill/>
          <a:ln>
            <a:noFill/>
          </a:ln>
        </p:spPr>
      </p:pic>
      <p:pic>
        <p:nvPicPr>
          <p:cNvPr id="11" name="Picture 10">
            <a:extLst>
              <a:ext uri="{FF2B5EF4-FFF2-40B4-BE49-F238E27FC236}">
                <a16:creationId xmlns:a16="http://schemas.microsoft.com/office/drawing/2014/main" xmlns="" id="{989C3364-2792-7F47-8EDB-B767B6FA612A}"/>
              </a:ext>
            </a:extLst>
          </p:cNvPr>
          <p:cNvPicPr/>
          <p:nvPr/>
        </p:nvPicPr>
        <p:blipFill rotWithShape="1">
          <a:blip r:embed="rId5" cstate="hqprint">
            <a:extLst>
              <a:ext uri="{28A0092B-C50C-407E-A947-70E740481C1C}">
                <a14:useLocalDpi xmlns:a14="http://schemas.microsoft.com/office/drawing/2010/main"/>
              </a:ext>
            </a:extLst>
          </a:blip>
          <a:srcRect/>
          <a:stretch/>
        </p:blipFill>
        <p:spPr bwMode="auto">
          <a:xfrm>
            <a:off x="4789652" y="3648237"/>
            <a:ext cx="4354348" cy="1523102"/>
          </a:xfrm>
          <a:prstGeom prst="rect">
            <a:avLst/>
          </a:prstGeom>
          <a:noFill/>
          <a:ln>
            <a:noFill/>
          </a:ln>
        </p:spPr>
      </p:pic>
      <p:pic>
        <p:nvPicPr>
          <p:cNvPr id="6" name="Picture 5">
            <a:extLst>
              <a:ext uri="{FF2B5EF4-FFF2-40B4-BE49-F238E27FC236}">
                <a16:creationId xmlns:a16="http://schemas.microsoft.com/office/drawing/2014/main" xmlns="" id="{9154F577-30EC-A54F-80F4-8AD37D81DF0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6879" y="650957"/>
            <a:ext cx="2426965" cy="1365168"/>
          </a:xfrm>
          <a:prstGeom prst="rect">
            <a:avLst/>
          </a:prstGeom>
          <a:effectLst/>
        </p:spPr>
      </p:pic>
      <p:sp>
        <p:nvSpPr>
          <p:cNvPr id="12" name="Title 1">
            <a:extLst>
              <a:ext uri="{FF2B5EF4-FFF2-40B4-BE49-F238E27FC236}">
                <a16:creationId xmlns:a16="http://schemas.microsoft.com/office/drawing/2014/main" xmlns="" id="{FFB11451-5276-564B-9654-683237DB86D2}"/>
              </a:ext>
            </a:extLst>
          </p:cNvPr>
          <p:cNvSpPr txBox="1">
            <a:spLocks/>
          </p:cNvSpPr>
          <p:nvPr/>
        </p:nvSpPr>
        <p:spPr bwMode="auto">
          <a:xfrm>
            <a:off x="541866" y="336529"/>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defTabSz="914400" eaLnBrk="1" hangingPunct="1"/>
            <a:r>
              <a:rPr lang="en-US" altLang="en-US" kern="0" dirty="0"/>
              <a:t>Trane NC3 Case Study: </a:t>
            </a:r>
          </a:p>
        </p:txBody>
      </p:sp>
      <p:sp>
        <p:nvSpPr>
          <p:cNvPr id="27" name="Title 1">
            <a:extLst>
              <a:ext uri="{FF2B5EF4-FFF2-40B4-BE49-F238E27FC236}">
                <a16:creationId xmlns:a16="http://schemas.microsoft.com/office/drawing/2014/main" xmlns="" id="{3DBD3E3A-6A50-8F4E-8C6E-8695EE022423}"/>
              </a:ext>
            </a:extLst>
          </p:cNvPr>
          <p:cNvSpPr txBox="1">
            <a:spLocks/>
          </p:cNvSpPr>
          <p:nvPr/>
        </p:nvSpPr>
        <p:spPr bwMode="auto">
          <a:xfrm>
            <a:off x="226190" y="2052424"/>
            <a:ext cx="3621107" cy="2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Challenge</a:t>
            </a:r>
          </a:p>
        </p:txBody>
      </p:sp>
      <p:sp>
        <p:nvSpPr>
          <p:cNvPr id="28" name="Title 1">
            <a:extLst>
              <a:ext uri="{FF2B5EF4-FFF2-40B4-BE49-F238E27FC236}">
                <a16:creationId xmlns:a16="http://schemas.microsoft.com/office/drawing/2014/main" xmlns="" id="{6F522283-E007-C34F-B74F-F7A40F6C5710}"/>
              </a:ext>
            </a:extLst>
          </p:cNvPr>
          <p:cNvSpPr txBox="1">
            <a:spLocks/>
          </p:cNvSpPr>
          <p:nvPr/>
        </p:nvSpPr>
        <p:spPr bwMode="auto">
          <a:xfrm>
            <a:off x="226189" y="3061758"/>
            <a:ext cx="3621107" cy="2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Solution</a:t>
            </a:r>
          </a:p>
        </p:txBody>
      </p:sp>
      <p:sp>
        <p:nvSpPr>
          <p:cNvPr id="29" name="Title 1">
            <a:extLst>
              <a:ext uri="{FF2B5EF4-FFF2-40B4-BE49-F238E27FC236}">
                <a16:creationId xmlns:a16="http://schemas.microsoft.com/office/drawing/2014/main" xmlns="" id="{01A23774-02D5-F543-B70D-2C528779F5DA}"/>
              </a:ext>
            </a:extLst>
          </p:cNvPr>
          <p:cNvSpPr txBox="1">
            <a:spLocks/>
          </p:cNvSpPr>
          <p:nvPr/>
        </p:nvSpPr>
        <p:spPr bwMode="auto">
          <a:xfrm>
            <a:off x="226188" y="4031759"/>
            <a:ext cx="3621107" cy="2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Results</a:t>
            </a:r>
          </a:p>
        </p:txBody>
      </p:sp>
      <p:sp>
        <p:nvSpPr>
          <p:cNvPr id="30" name="Title 1">
            <a:extLst>
              <a:ext uri="{FF2B5EF4-FFF2-40B4-BE49-F238E27FC236}">
                <a16:creationId xmlns:a16="http://schemas.microsoft.com/office/drawing/2014/main" xmlns="" id="{2D4BD8D9-A922-2040-B666-E8EAB0927A40}"/>
              </a:ext>
            </a:extLst>
          </p:cNvPr>
          <p:cNvSpPr txBox="1">
            <a:spLocks/>
          </p:cNvSpPr>
          <p:nvPr/>
        </p:nvSpPr>
        <p:spPr bwMode="auto">
          <a:xfrm>
            <a:off x="1359850" y="2074544"/>
            <a:ext cx="3425908" cy="9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marL="285750" indent="-285750">
              <a:buFont typeface="Arial" panose="020B0604020202020204" pitchFamily="34" charset="0"/>
              <a:buChar char="•"/>
            </a:pPr>
            <a:r>
              <a:rPr lang="en-US" sz="1300" b="0" dirty="0"/>
              <a:t>Outdated Equipment &amp; Facility</a:t>
            </a:r>
          </a:p>
          <a:p>
            <a:pPr marL="285750" indent="-285750">
              <a:buFont typeface="Arial" panose="020B0604020202020204" pitchFamily="34" charset="0"/>
              <a:buChar char="•"/>
            </a:pPr>
            <a:r>
              <a:rPr lang="en-US" sz="1300" b="0" dirty="0"/>
              <a:t>Recruiting New Students</a:t>
            </a:r>
          </a:p>
          <a:p>
            <a:pPr marL="285750" indent="-285750">
              <a:buFont typeface="Arial" panose="020B0604020202020204" pitchFamily="34" charset="0"/>
              <a:buChar char="•"/>
            </a:pPr>
            <a:r>
              <a:rPr lang="en-US" sz="1300" b="0" dirty="0"/>
              <a:t>Need New Curriculum &amp; Technologies to Meet Industry Demands</a:t>
            </a:r>
          </a:p>
        </p:txBody>
      </p:sp>
      <p:sp>
        <p:nvSpPr>
          <p:cNvPr id="31" name="Title 1">
            <a:extLst>
              <a:ext uri="{FF2B5EF4-FFF2-40B4-BE49-F238E27FC236}">
                <a16:creationId xmlns:a16="http://schemas.microsoft.com/office/drawing/2014/main" xmlns="" id="{288EE803-A908-1F40-963B-B9BED0CFE329}"/>
              </a:ext>
            </a:extLst>
          </p:cNvPr>
          <p:cNvSpPr txBox="1">
            <a:spLocks/>
          </p:cNvSpPr>
          <p:nvPr/>
        </p:nvSpPr>
        <p:spPr bwMode="auto">
          <a:xfrm>
            <a:off x="1359850" y="3080376"/>
            <a:ext cx="3212150" cy="9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marL="285750" indent="-285750">
              <a:buFont typeface="Arial" panose="020B0604020202020204" pitchFamily="34" charset="0"/>
              <a:buChar char="•"/>
            </a:pPr>
            <a:r>
              <a:rPr lang="en-US" sz="1300" b="0" dirty="0"/>
              <a:t>Improve Facility &amp; Training Labs </a:t>
            </a:r>
          </a:p>
          <a:p>
            <a:pPr marL="285750" indent="-285750">
              <a:buFont typeface="Arial" panose="020B0604020202020204" pitchFamily="34" charset="0"/>
              <a:buChar char="•"/>
            </a:pPr>
            <a:r>
              <a:rPr lang="en-US" sz="1300" b="0" dirty="0"/>
              <a:t>Enhanced Curriculum &amp; Hands-on Learning </a:t>
            </a:r>
          </a:p>
          <a:p>
            <a:pPr marL="285750" indent="-285750">
              <a:buFont typeface="Arial" panose="020B0604020202020204" pitchFamily="34" charset="0"/>
              <a:buChar char="•"/>
            </a:pPr>
            <a:r>
              <a:rPr lang="en-US" sz="1300" b="0" dirty="0"/>
              <a:t>Provide Training for Trainers</a:t>
            </a:r>
          </a:p>
        </p:txBody>
      </p:sp>
      <p:sp>
        <p:nvSpPr>
          <p:cNvPr id="32" name="Title 1">
            <a:extLst>
              <a:ext uri="{FF2B5EF4-FFF2-40B4-BE49-F238E27FC236}">
                <a16:creationId xmlns:a16="http://schemas.microsoft.com/office/drawing/2014/main" xmlns="" id="{53245E3B-9F98-4C4E-AAFE-2BCCB2CDF864}"/>
              </a:ext>
            </a:extLst>
          </p:cNvPr>
          <p:cNvSpPr txBox="1">
            <a:spLocks/>
          </p:cNvSpPr>
          <p:nvPr/>
        </p:nvSpPr>
        <p:spPr bwMode="auto">
          <a:xfrm>
            <a:off x="1359849" y="4091827"/>
            <a:ext cx="3212149" cy="9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marL="285750" indent="-285750">
              <a:buFont typeface="Arial" panose="020B0604020202020204" pitchFamily="34" charset="0"/>
              <a:buChar char="•"/>
            </a:pPr>
            <a:r>
              <a:rPr lang="en-US" sz="1300" b="0" dirty="0"/>
              <a:t>State-of-the-Art Facility</a:t>
            </a:r>
          </a:p>
          <a:p>
            <a:pPr marL="285750" indent="-285750">
              <a:buFont typeface="Arial" panose="020B0604020202020204" pitchFamily="34" charset="0"/>
              <a:buChar char="•"/>
            </a:pPr>
            <a:r>
              <a:rPr lang="en-US" sz="1300" b="0" dirty="0"/>
              <a:t>Industry-Relevant Curriculum</a:t>
            </a:r>
          </a:p>
          <a:p>
            <a:pPr marL="285750" indent="-285750">
              <a:buFont typeface="Arial" panose="020B0604020202020204" pitchFamily="34" charset="0"/>
              <a:buChar char="•"/>
            </a:pPr>
            <a:r>
              <a:rPr lang="en-US" sz="1300" b="0" dirty="0"/>
              <a:t>Waiting List for HVAC Program</a:t>
            </a:r>
          </a:p>
          <a:p>
            <a:pPr marL="285750" indent="-285750">
              <a:buFont typeface="Arial" panose="020B0604020202020204" pitchFamily="34" charset="0"/>
              <a:buChar char="•"/>
            </a:pPr>
            <a:r>
              <a:rPr lang="en-US" sz="1300" b="0" dirty="0"/>
              <a:t>Well-Trained Instructors</a:t>
            </a:r>
          </a:p>
          <a:p>
            <a:pPr marL="285750" indent="-285750">
              <a:buFont typeface="Arial" panose="020B0604020202020204" pitchFamily="34" charset="0"/>
              <a:buChar char="•"/>
            </a:pPr>
            <a:endParaRPr lang="en-US" sz="1300" b="0" dirty="0"/>
          </a:p>
        </p:txBody>
      </p:sp>
      <p:cxnSp>
        <p:nvCxnSpPr>
          <p:cNvPr id="4" name="Straight Connector 3">
            <a:extLst>
              <a:ext uri="{FF2B5EF4-FFF2-40B4-BE49-F238E27FC236}">
                <a16:creationId xmlns:a16="http://schemas.microsoft.com/office/drawing/2014/main" xmlns="" id="{73527976-ECBD-894D-8239-5C6B89B52616}"/>
              </a:ext>
            </a:extLst>
          </p:cNvPr>
          <p:cNvCxnSpPr/>
          <p:nvPr/>
        </p:nvCxnSpPr>
        <p:spPr bwMode="auto">
          <a:xfrm>
            <a:off x="226188" y="2921328"/>
            <a:ext cx="4345810"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xmlns="" id="{AA9F9A86-0D49-DA4A-B0A0-B229E97E6A6F}"/>
              </a:ext>
            </a:extLst>
          </p:cNvPr>
          <p:cNvCxnSpPr/>
          <p:nvPr/>
        </p:nvCxnSpPr>
        <p:spPr bwMode="auto">
          <a:xfrm>
            <a:off x="226188" y="3940626"/>
            <a:ext cx="4345810"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xmlns="" id="{45BC4E3D-8C74-7341-B4DB-DF0E09FF9FC0}"/>
              </a:ext>
            </a:extLst>
          </p:cNvPr>
          <p:cNvSpPr txBox="1"/>
          <p:nvPr/>
        </p:nvSpPr>
        <p:spPr>
          <a:xfrm>
            <a:off x="0" y="514637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Tree>
    <p:extLst>
      <p:ext uri="{BB962C8B-B14F-4D97-AF65-F5344CB8AC3E}">
        <p14:creationId xmlns:p14="http://schemas.microsoft.com/office/powerpoint/2010/main" val="147610431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10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D4E9138-0DAA-1E45-8B46-1B1CE518B476}"/>
              </a:ext>
            </a:extLst>
          </p:cNvPr>
          <p:cNvSpPr txBox="1"/>
          <p:nvPr/>
        </p:nvSpPr>
        <p:spPr>
          <a:xfrm>
            <a:off x="0" y="514700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11266" name="Title 1"/>
          <p:cNvSpPr>
            <a:spLocks noGrp="1"/>
          </p:cNvSpPr>
          <p:nvPr>
            <p:ph type="ctrTitle" sz="quarter"/>
          </p:nvPr>
        </p:nvSpPr>
        <p:spPr bwMode="auto">
          <a:xfrm>
            <a:off x="541866" y="1616075"/>
            <a:ext cx="77724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Trane NC3 Case Study: </a:t>
            </a:r>
          </a:p>
        </p:txBody>
      </p:sp>
      <p:sp>
        <p:nvSpPr>
          <p:cNvPr id="2" name="Rectangle 1">
            <a:extLst>
              <a:ext uri="{FF2B5EF4-FFF2-40B4-BE49-F238E27FC236}">
                <a16:creationId xmlns:a16="http://schemas.microsoft.com/office/drawing/2014/main" xmlns="" id="{E4FBDBAC-5A11-5344-9F11-8F5FC1EFEEE5}"/>
              </a:ext>
            </a:extLst>
          </p:cNvPr>
          <p:cNvSpPr/>
          <p:nvPr/>
        </p:nvSpPr>
        <p:spPr bwMode="auto">
          <a:xfrm>
            <a:off x="-2" y="297209"/>
            <a:ext cx="9144000" cy="48462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7" name="TextBox 6">
            <a:extLst>
              <a:ext uri="{FF2B5EF4-FFF2-40B4-BE49-F238E27FC236}">
                <a16:creationId xmlns:a16="http://schemas.microsoft.com/office/drawing/2014/main" xmlns="" id="{6FCA7972-77AC-FC4D-B93A-23B9CB325896}"/>
              </a:ext>
            </a:extLst>
          </p:cNvPr>
          <p:cNvSpPr txBox="1"/>
          <p:nvPr/>
        </p:nvSpPr>
        <p:spPr>
          <a:xfrm>
            <a:off x="0" y="0"/>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26" name="TextBox 25">
            <a:extLst>
              <a:ext uri="{FF2B5EF4-FFF2-40B4-BE49-F238E27FC236}">
                <a16:creationId xmlns:a16="http://schemas.microsoft.com/office/drawing/2014/main" xmlns="" id="{EDA474D9-B334-3443-8CD9-E6611B7726E0}"/>
              </a:ext>
            </a:extLst>
          </p:cNvPr>
          <p:cNvSpPr txBox="1"/>
          <p:nvPr/>
        </p:nvSpPr>
        <p:spPr>
          <a:xfrm>
            <a:off x="0" y="514637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12" name="Title 1">
            <a:extLst>
              <a:ext uri="{FF2B5EF4-FFF2-40B4-BE49-F238E27FC236}">
                <a16:creationId xmlns:a16="http://schemas.microsoft.com/office/drawing/2014/main" xmlns="" id="{FFB11451-5276-564B-9654-683237DB86D2}"/>
              </a:ext>
            </a:extLst>
          </p:cNvPr>
          <p:cNvSpPr txBox="1">
            <a:spLocks/>
          </p:cNvSpPr>
          <p:nvPr/>
        </p:nvSpPr>
        <p:spPr bwMode="auto">
          <a:xfrm>
            <a:off x="541866" y="336529"/>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defTabSz="914400" eaLnBrk="1" hangingPunct="1"/>
            <a:r>
              <a:rPr lang="en-US" altLang="en-US" kern="0" dirty="0"/>
              <a:t>Trane NC3 Case Study: </a:t>
            </a:r>
          </a:p>
        </p:txBody>
      </p:sp>
      <p:pic>
        <p:nvPicPr>
          <p:cNvPr id="13" name="Picture 12">
            <a:extLst>
              <a:ext uri="{FF2B5EF4-FFF2-40B4-BE49-F238E27FC236}">
                <a16:creationId xmlns:a16="http://schemas.microsoft.com/office/drawing/2014/main" xmlns="" id="{159FEC7E-357B-F741-A86B-01FB9E5856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85758" y="104739"/>
            <a:ext cx="4358240" cy="1749554"/>
          </a:xfrm>
          <a:prstGeom prst="rect">
            <a:avLst/>
          </a:prstGeom>
        </p:spPr>
      </p:pic>
      <p:pic>
        <p:nvPicPr>
          <p:cNvPr id="14" name="Picture 13">
            <a:extLst>
              <a:ext uri="{FF2B5EF4-FFF2-40B4-BE49-F238E27FC236}">
                <a16:creationId xmlns:a16="http://schemas.microsoft.com/office/drawing/2014/main" xmlns="" id="{31D9BA60-59CA-E541-966D-BF39615DA68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85757" y="3597004"/>
            <a:ext cx="4358242" cy="1546496"/>
          </a:xfrm>
          <a:prstGeom prst="rect">
            <a:avLst/>
          </a:prstGeom>
        </p:spPr>
      </p:pic>
      <p:pic>
        <p:nvPicPr>
          <p:cNvPr id="15" name="Picture 14">
            <a:extLst>
              <a:ext uri="{FF2B5EF4-FFF2-40B4-BE49-F238E27FC236}">
                <a16:creationId xmlns:a16="http://schemas.microsoft.com/office/drawing/2014/main" xmlns="" id="{333712CB-1AEA-3643-B6DB-9CFF519ACAE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85757" y="1901792"/>
            <a:ext cx="4358241" cy="1648929"/>
          </a:xfrm>
          <a:prstGeom prst="rect">
            <a:avLst/>
          </a:prstGeom>
        </p:spPr>
      </p:pic>
      <p:pic>
        <p:nvPicPr>
          <p:cNvPr id="17" name="Picture 16">
            <a:extLst>
              <a:ext uri="{FF2B5EF4-FFF2-40B4-BE49-F238E27FC236}">
                <a16:creationId xmlns:a16="http://schemas.microsoft.com/office/drawing/2014/main" xmlns="" id="{A8DA9D1E-741B-D946-8CDB-D466EEEC85D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23985" y="833997"/>
            <a:ext cx="2177356" cy="868686"/>
          </a:xfrm>
          <a:prstGeom prst="rect">
            <a:avLst/>
          </a:prstGeom>
        </p:spPr>
      </p:pic>
      <p:sp>
        <p:nvSpPr>
          <p:cNvPr id="28" name="Title 1">
            <a:extLst>
              <a:ext uri="{FF2B5EF4-FFF2-40B4-BE49-F238E27FC236}">
                <a16:creationId xmlns:a16="http://schemas.microsoft.com/office/drawing/2014/main" xmlns="" id="{C966B58F-59BB-074E-A36E-36952A61836D}"/>
              </a:ext>
            </a:extLst>
          </p:cNvPr>
          <p:cNvSpPr txBox="1">
            <a:spLocks/>
          </p:cNvSpPr>
          <p:nvPr/>
        </p:nvSpPr>
        <p:spPr bwMode="auto">
          <a:xfrm>
            <a:off x="226190" y="1909924"/>
            <a:ext cx="3621107" cy="2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Challenge</a:t>
            </a:r>
          </a:p>
        </p:txBody>
      </p:sp>
      <p:sp>
        <p:nvSpPr>
          <p:cNvPr id="29" name="Title 1">
            <a:extLst>
              <a:ext uri="{FF2B5EF4-FFF2-40B4-BE49-F238E27FC236}">
                <a16:creationId xmlns:a16="http://schemas.microsoft.com/office/drawing/2014/main" xmlns="" id="{7080A9B1-4444-2D49-8190-F27EA186AC45}"/>
              </a:ext>
            </a:extLst>
          </p:cNvPr>
          <p:cNvSpPr txBox="1">
            <a:spLocks/>
          </p:cNvSpPr>
          <p:nvPr/>
        </p:nvSpPr>
        <p:spPr bwMode="auto">
          <a:xfrm>
            <a:off x="226189" y="2978633"/>
            <a:ext cx="3621107" cy="2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Solution</a:t>
            </a:r>
          </a:p>
        </p:txBody>
      </p:sp>
      <p:sp>
        <p:nvSpPr>
          <p:cNvPr id="30" name="Title 1">
            <a:extLst>
              <a:ext uri="{FF2B5EF4-FFF2-40B4-BE49-F238E27FC236}">
                <a16:creationId xmlns:a16="http://schemas.microsoft.com/office/drawing/2014/main" xmlns="" id="{175A35EA-DF00-7745-B1FF-987FC2A9BC58}"/>
              </a:ext>
            </a:extLst>
          </p:cNvPr>
          <p:cNvSpPr txBox="1">
            <a:spLocks/>
          </p:cNvSpPr>
          <p:nvPr/>
        </p:nvSpPr>
        <p:spPr bwMode="auto">
          <a:xfrm>
            <a:off x="226188" y="4186140"/>
            <a:ext cx="3621107" cy="2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r>
              <a:rPr lang="en-US" sz="1600" b="0" dirty="0">
                <a:solidFill>
                  <a:srgbClr val="7EC14C"/>
                </a:solidFill>
              </a:rPr>
              <a:t>Results</a:t>
            </a:r>
          </a:p>
        </p:txBody>
      </p:sp>
      <p:sp>
        <p:nvSpPr>
          <p:cNvPr id="31" name="Title 1">
            <a:extLst>
              <a:ext uri="{FF2B5EF4-FFF2-40B4-BE49-F238E27FC236}">
                <a16:creationId xmlns:a16="http://schemas.microsoft.com/office/drawing/2014/main" xmlns="" id="{4A82F6F7-4227-DC48-B3C9-19D59B691665}"/>
              </a:ext>
            </a:extLst>
          </p:cNvPr>
          <p:cNvSpPr txBox="1">
            <a:spLocks/>
          </p:cNvSpPr>
          <p:nvPr/>
        </p:nvSpPr>
        <p:spPr bwMode="auto">
          <a:xfrm>
            <a:off x="1359850" y="1932044"/>
            <a:ext cx="3425908" cy="9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marL="285750" indent="-285750">
              <a:buFont typeface="Arial" panose="020B0604020202020204" pitchFamily="34" charset="0"/>
              <a:buChar char="•"/>
            </a:pPr>
            <a:r>
              <a:rPr lang="en-US" sz="1300" b="0" dirty="0"/>
              <a:t>Outdated Equipment &amp; Facility</a:t>
            </a:r>
          </a:p>
          <a:p>
            <a:pPr marL="285750" indent="-285750">
              <a:buFont typeface="Arial" panose="020B0604020202020204" pitchFamily="34" charset="0"/>
              <a:buChar char="•"/>
            </a:pPr>
            <a:r>
              <a:rPr lang="en-US" sz="1300" b="0" dirty="0"/>
              <a:t>Recruiting New Students</a:t>
            </a:r>
          </a:p>
          <a:p>
            <a:pPr marL="285750" indent="-285750">
              <a:buFont typeface="Arial" panose="020B0604020202020204" pitchFamily="34" charset="0"/>
              <a:buChar char="•"/>
            </a:pPr>
            <a:r>
              <a:rPr lang="en-US" sz="1300" b="0" dirty="0"/>
              <a:t>Need New Curriculum &amp; Technologies to Meet Industry Demands</a:t>
            </a:r>
          </a:p>
          <a:p>
            <a:pPr marL="285750" indent="-285750">
              <a:buFont typeface="Arial" panose="020B0604020202020204" pitchFamily="34" charset="0"/>
              <a:buChar char="•"/>
            </a:pPr>
            <a:r>
              <a:rPr lang="en-US" sz="1300" b="0" dirty="0"/>
              <a:t>Residential HVAC Only</a:t>
            </a:r>
          </a:p>
        </p:txBody>
      </p:sp>
      <p:sp>
        <p:nvSpPr>
          <p:cNvPr id="32" name="Title 1">
            <a:extLst>
              <a:ext uri="{FF2B5EF4-FFF2-40B4-BE49-F238E27FC236}">
                <a16:creationId xmlns:a16="http://schemas.microsoft.com/office/drawing/2014/main" xmlns="" id="{8915C17B-C653-394E-A1B5-8866F9470E3F}"/>
              </a:ext>
            </a:extLst>
          </p:cNvPr>
          <p:cNvSpPr txBox="1">
            <a:spLocks/>
          </p:cNvSpPr>
          <p:nvPr/>
        </p:nvSpPr>
        <p:spPr bwMode="auto">
          <a:xfrm>
            <a:off x="1359849" y="2997251"/>
            <a:ext cx="3425905" cy="9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marL="285750" indent="-285750">
              <a:buFont typeface="Arial" panose="020B0604020202020204" pitchFamily="34" charset="0"/>
              <a:buChar char="•"/>
            </a:pPr>
            <a:r>
              <a:rPr lang="en-US" sz="1300" b="0" dirty="0"/>
              <a:t>Improve Facility &amp; Training Labs </a:t>
            </a:r>
          </a:p>
          <a:p>
            <a:pPr marL="285750" indent="-285750">
              <a:buFont typeface="Arial" panose="020B0604020202020204" pitchFamily="34" charset="0"/>
              <a:buChar char="•"/>
            </a:pPr>
            <a:r>
              <a:rPr lang="en-US" sz="1300" b="0" dirty="0"/>
              <a:t>Enhanced Curriculum &amp; Hands-on Learning </a:t>
            </a:r>
          </a:p>
          <a:p>
            <a:pPr marL="285750" indent="-285750">
              <a:buFont typeface="Arial" panose="020B0604020202020204" pitchFamily="34" charset="0"/>
              <a:buChar char="•"/>
            </a:pPr>
            <a:r>
              <a:rPr lang="en-US" sz="1300" b="0" dirty="0"/>
              <a:t>Expand Program to Residential &amp; Commercial</a:t>
            </a:r>
          </a:p>
          <a:p>
            <a:pPr marL="285750" indent="-285750">
              <a:buFont typeface="Arial" panose="020B0604020202020204" pitchFamily="34" charset="0"/>
              <a:buChar char="•"/>
            </a:pPr>
            <a:r>
              <a:rPr lang="en-US" sz="1300" b="0" dirty="0"/>
              <a:t>Provide Training for Trainers</a:t>
            </a:r>
          </a:p>
        </p:txBody>
      </p:sp>
      <p:sp>
        <p:nvSpPr>
          <p:cNvPr id="33" name="Title 1">
            <a:extLst>
              <a:ext uri="{FF2B5EF4-FFF2-40B4-BE49-F238E27FC236}">
                <a16:creationId xmlns:a16="http://schemas.microsoft.com/office/drawing/2014/main" xmlns="" id="{4DBD5FBB-36CF-F442-9C70-9AE2148BC6F8}"/>
              </a:ext>
            </a:extLst>
          </p:cNvPr>
          <p:cNvSpPr txBox="1">
            <a:spLocks/>
          </p:cNvSpPr>
          <p:nvPr/>
        </p:nvSpPr>
        <p:spPr bwMode="auto">
          <a:xfrm>
            <a:off x="1359849" y="4246208"/>
            <a:ext cx="3212149" cy="9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85000"/>
              </a:lnSpc>
              <a:spcBef>
                <a:spcPct val="0"/>
              </a:spcBef>
              <a:spcAft>
                <a:spcPct val="0"/>
              </a:spcAft>
              <a:defRPr sz="2400" b="1">
                <a:solidFill>
                  <a:srgbClr val="555555"/>
                </a:solidFill>
                <a:latin typeface="+mj-lt"/>
                <a:ea typeface="+mj-ea"/>
                <a:cs typeface="ＭＳ Ｐゴシック" charset="0"/>
              </a:defRPr>
            </a:lvl1pPr>
            <a:lvl2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189" algn="l" rtl="0" fontAlgn="base">
              <a:lnSpc>
                <a:spcPct val="85000"/>
              </a:lnSpc>
              <a:spcBef>
                <a:spcPct val="0"/>
              </a:spcBef>
              <a:spcAft>
                <a:spcPct val="0"/>
              </a:spcAft>
              <a:defRPr sz="3000" b="1">
                <a:solidFill>
                  <a:schemeClr val="tx1"/>
                </a:solidFill>
                <a:latin typeface="Arial" charset="0"/>
                <a:ea typeface="ＭＳ Ｐゴシック" charset="0"/>
              </a:defRPr>
            </a:lvl6pPr>
            <a:lvl7pPr marL="914378" algn="l" rtl="0" fontAlgn="base">
              <a:lnSpc>
                <a:spcPct val="85000"/>
              </a:lnSpc>
              <a:spcBef>
                <a:spcPct val="0"/>
              </a:spcBef>
              <a:spcAft>
                <a:spcPct val="0"/>
              </a:spcAft>
              <a:defRPr sz="3000" b="1">
                <a:solidFill>
                  <a:schemeClr val="tx1"/>
                </a:solidFill>
                <a:latin typeface="Arial" charset="0"/>
                <a:ea typeface="ＭＳ Ｐゴシック" charset="0"/>
              </a:defRPr>
            </a:lvl7pPr>
            <a:lvl8pPr marL="1371566" algn="l" rtl="0" fontAlgn="base">
              <a:lnSpc>
                <a:spcPct val="85000"/>
              </a:lnSpc>
              <a:spcBef>
                <a:spcPct val="0"/>
              </a:spcBef>
              <a:spcAft>
                <a:spcPct val="0"/>
              </a:spcAft>
              <a:defRPr sz="3000" b="1">
                <a:solidFill>
                  <a:schemeClr val="tx1"/>
                </a:solidFill>
                <a:latin typeface="Arial" charset="0"/>
                <a:ea typeface="ＭＳ Ｐゴシック" charset="0"/>
              </a:defRPr>
            </a:lvl8pPr>
            <a:lvl9pPr marL="1828754" algn="l" rtl="0" fontAlgn="base">
              <a:lnSpc>
                <a:spcPct val="85000"/>
              </a:lnSpc>
              <a:spcBef>
                <a:spcPct val="0"/>
              </a:spcBef>
              <a:spcAft>
                <a:spcPct val="0"/>
              </a:spcAft>
              <a:defRPr sz="3000" b="1">
                <a:solidFill>
                  <a:schemeClr val="tx1"/>
                </a:solidFill>
                <a:latin typeface="Arial" charset="0"/>
                <a:ea typeface="ＭＳ Ｐゴシック" charset="0"/>
              </a:defRPr>
            </a:lvl9pPr>
          </a:lstStyle>
          <a:p>
            <a:pPr marL="285750" indent="-285750">
              <a:buFont typeface="Arial" panose="020B0604020202020204" pitchFamily="34" charset="0"/>
              <a:buChar char="•"/>
            </a:pPr>
            <a:r>
              <a:rPr lang="en-US" sz="1300" b="0" dirty="0"/>
              <a:t>State-of-the-Art Facility</a:t>
            </a:r>
          </a:p>
          <a:p>
            <a:pPr marL="285750" indent="-285750">
              <a:buFont typeface="Arial" panose="020B0604020202020204" pitchFamily="34" charset="0"/>
              <a:buChar char="•"/>
            </a:pPr>
            <a:r>
              <a:rPr lang="en-US" sz="1300" b="0" dirty="0"/>
              <a:t>Industry-Relevant Curriculum</a:t>
            </a:r>
          </a:p>
          <a:p>
            <a:pPr marL="285750" indent="-285750">
              <a:buFont typeface="Arial" panose="020B0604020202020204" pitchFamily="34" charset="0"/>
              <a:buChar char="•"/>
            </a:pPr>
            <a:r>
              <a:rPr lang="en-US" sz="1300" b="0" dirty="0"/>
              <a:t>Waiting List for HVAC Program</a:t>
            </a:r>
          </a:p>
          <a:p>
            <a:pPr marL="285750" indent="-285750">
              <a:buFont typeface="Arial" panose="020B0604020202020204" pitchFamily="34" charset="0"/>
              <a:buChar char="•"/>
            </a:pPr>
            <a:r>
              <a:rPr lang="en-US" sz="1300" b="0" dirty="0"/>
              <a:t>Well-Trained Instructors</a:t>
            </a:r>
          </a:p>
          <a:p>
            <a:pPr marL="285750" indent="-285750">
              <a:buFont typeface="Arial" panose="020B0604020202020204" pitchFamily="34" charset="0"/>
              <a:buChar char="•"/>
            </a:pPr>
            <a:endParaRPr lang="en-US" sz="1300" b="0" dirty="0"/>
          </a:p>
        </p:txBody>
      </p:sp>
      <p:cxnSp>
        <p:nvCxnSpPr>
          <p:cNvPr id="34" name="Straight Connector 33">
            <a:extLst>
              <a:ext uri="{FF2B5EF4-FFF2-40B4-BE49-F238E27FC236}">
                <a16:creationId xmlns:a16="http://schemas.microsoft.com/office/drawing/2014/main" xmlns="" id="{4605E386-B5FC-054E-A12E-CA27E1A534BC}"/>
              </a:ext>
            </a:extLst>
          </p:cNvPr>
          <p:cNvCxnSpPr/>
          <p:nvPr/>
        </p:nvCxnSpPr>
        <p:spPr bwMode="auto">
          <a:xfrm>
            <a:off x="226188" y="2909453"/>
            <a:ext cx="4345810"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xmlns="" id="{C1C57A71-3E74-D64B-BEAF-7A988231BE82}"/>
              </a:ext>
            </a:extLst>
          </p:cNvPr>
          <p:cNvCxnSpPr/>
          <p:nvPr/>
        </p:nvCxnSpPr>
        <p:spPr bwMode="auto">
          <a:xfrm>
            <a:off x="226188" y="4130632"/>
            <a:ext cx="4345810" cy="0"/>
          </a:xfrm>
          <a:prstGeom prst="line">
            <a:avLst/>
          </a:prstGeom>
          <a:solidFill>
            <a:schemeClr val="accent1"/>
          </a:solidFill>
          <a:ln w="9525" cap="flat" cmpd="sng" algn="ctr">
            <a:solidFill>
              <a:schemeClr val="tx1">
                <a:alpha val="14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83162263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0F521024-A0BE-9D49-9821-EB457B483DC3}"/>
              </a:ext>
            </a:extLst>
          </p:cNvPr>
          <p:cNvSpPr/>
          <p:nvPr/>
        </p:nvSpPr>
        <p:spPr>
          <a:xfrm>
            <a:off x="-6373" y="0"/>
            <a:ext cx="9144000" cy="5153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1" name="TextBox 50"/>
          <p:cNvSpPr txBox="1"/>
          <p:nvPr/>
        </p:nvSpPr>
        <p:spPr>
          <a:xfrm>
            <a:off x="3148113" y="1006006"/>
            <a:ext cx="3786614" cy="415498"/>
          </a:xfrm>
          <a:prstGeom prst="rect">
            <a:avLst/>
          </a:prstGeom>
          <a:noFill/>
        </p:spPr>
        <p:txBody>
          <a:bodyPr wrap="none" rtlCol="0">
            <a:spAutoFit/>
          </a:bodyPr>
          <a:lstStyle/>
          <a:p>
            <a:pPr algn="ctr"/>
            <a:r>
              <a:rPr lang="id-ID" sz="2100" dirty="0">
                <a:solidFill>
                  <a:schemeClr val="bg1">
                    <a:lumMod val="95000"/>
                  </a:schemeClr>
                </a:solidFill>
                <a:latin typeface="Arial Regular"/>
                <a:ea typeface="Helvetica Neue Light" panose="02000403000000020004" pitchFamily="2" charset="0"/>
              </a:rPr>
              <a:t>Industry Partners in Education</a:t>
            </a:r>
            <a:endParaRPr lang="en-US" sz="2100" dirty="0">
              <a:solidFill>
                <a:schemeClr val="bg1">
                  <a:lumMod val="95000"/>
                </a:schemeClr>
              </a:solidFill>
              <a:latin typeface="Arial Regular"/>
              <a:ea typeface="Helvetica Neue Light" panose="02000403000000020004" pitchFamily="2" charset="0"/>
            </a:endParaRPr>
          </a:p>
        </p:txBody>
      </p:sp>
      <p:sp>
        <p:nvSpPr>
          <p:cNvPr id="52" name="TextBox 51"/>
          <p:cNvSpPr txBox="1"/>
          <p:nvPr/>
        </p:nvSpPr>
        <p:spPr>
          <a:xfrm>
            <a:off x="3129861" y="398928"/>
            <a:ext cx="4442242" cy="646331"/>
          </a:xfrm>
          <a:prstGeom prst="rect">
            <a:avLst/>
          </a:prstGeom>
          <a:noFill/>
        </p:spPr>
        <p:txBody>
          <a:bodyPr wrap="none" rtlCol="0">
            <a:spAutoFit/>
          </a:bodyPr>
          <a:lstStyle/>
          <a:p>
            <a:pPr algn="ctr"/>
            <a:r>
              <a:rPr lang="id-ID" sz="3600" dirty="0">
                <a:solidFill>
                  <a:schemeClr val="bg1"/>
                </a:solidFill>
                <a:latin typeface="Arial" panose="020B0604020202020204" pitchFamily="34" charset="0"/>
                <a:ea typeface="Helvetica Neue" panose="02000503000000020004" pitchFamily="2" charset="0"/>
                <a:cs typeface="Arial" panose="020B0604020202020204" pitchFamily="34" charset="0"/>
              </a:rPr>
              <a:t>National Recognition</a:t>
            </a:r>
            <a:endParaRPr lang="en-US" sz="36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53" name="Rectangle 52"/>
          <p:cNvSpPr/>
          <p:nvPr/>
        </p:nvSpPr>
        <p:spPr>
          <a:xfrm>
            <a:off x="0" y="1724837"/>
            <a:ext cx="9144000" cy="20363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dirty="0"/>
          </a:p>
        </p:txBody>
      </p:sp>
      <p:sp>
        <p:nvSpPr>
          <p:cNvPr id="18" name="TextBox 17"/>
          <p:cNvSpPr txBox="1"/>
          <p:nvPr/>
        </p:nvSpPr>
        <p:spPr>
          <a:xfrm>
            <a:off x="5072549" y="3702651"/>
            <a:ext cx="2975495" cy="1154162"/>
          </a:xfrm>
          <a:prstGeom prst="rect">
            <a:avLst/>
          </a:prstGeom>
          <a:noFill/>
        </p:spPr>
        <p:txBody>
          <a:bodyPr wrap="none" rtlCol="0">
            <a:spAutoFit/>
          </a:bodyPr>
          <a:lstStyle/>
          <a:p>
            <a:pPr algn="ctr"/>
            <a:r>
              <a:rPr lang="id-ID" sz="4050" b="1" dirty="0">
                <a:solidFill>
                  <a:schemeClr val="bg1"/>
                </a:solidFill>
                <a:latin typeface="Arial" panose="020B0604020202020204" pitchFamily="34" charset="0"/>
                <a:ea typeface="Helvetica Neue Medium" panose="02000503000000020004" pitchFamily="2" charset="0"/>
                <a:cs typeface="Arial" panose="020B0604020202020204" pitchFamily="34" charset="0"/>
              </a:rPr>
              <a:t>700+</a:t>
            </a:r>
            <a:r>
              <a:rPr lang="id-ID" sz="4500" dirty="0">
                <a:solidFill>
                  <a:schemeClr val="bg1">
                    <a:lumMod val="50000"/>
                  </a:schemeClr>
                </a:solidFill>
                <a:latin typeface="Arial" panose="020B0604020202020204" pitchFamily="34" charset="0"/>
                <a:ea typeface="Helvetica Neue Light" panose="02000403000000020004" pitchFamily="2" charset="0"/>
                <a:cs typeface="Arial" panose="020B0604020202020204" pitchFamily="34" charset="0"/>
              </a:rPr>
              <a:t> </a:t>
            </a:r>
          </a:p>
          <a:p>
            <a:pPr algn="ctr"/>
            <a:r>
              <a:rPr lang="id-ID" sz="2400" dirty="0">
                <a:solidFill>
                  <a:schemeClr val="bg1">
                    <a:lumMod val="95000"/>
                  </a:schemeClr>
                </a:solidFill>
                <a:latin typeface="Arial" panose="020B0604020202020204" pitchFamily="34" charset="0"/>
                <a:ea typeface="Helvetica Neue Light" panose="02000403000000020004" pitchFamily="2" charset="0"/>
                <a:cs typeface="Arial" panose="020B0604020202020204" pitchFamily="34" charset="0"/>
              </a:rPr>
              <a:t>Certification Centers</a:t>
            </a:r>
          </a:p>
        </p:txBody>
      </p:sp>
      <p:pic>
        <p:nvPicPr>
          <p:cNvPr id="19" name="Picture 18">
            <a:extLst>
              <a:ext uri="{FF2B5EF4-FFF2-40B4-BE49-F238E27FC236}">
                <a16:creationId xmlns:a16="http://schemas.microsoft.com/office/drawing/2014/main" xmlns="" id="{DADA6502-597B-CE4B-BD79-D1EA27A967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42120" y="3299683"/>
            <a:ext cx="1002819" cy="146183"/>
          </a:xfrm>
          <a:prstGeom prst="rect">
            <a:avLst/>
          </a:prstGeom>
        </p:spPr>
      </p:pic>
      <p:pic>
        <p:nvPicPr>
          <p:cNvPr id="20" name="Picture 19">
            <a:extLst>
              <a:ext uri="{FF2B5EF4-FFF2-40B4-BE49-F238E27FC236}">
                <a16:creationId xmlns:a16="http://schemas.microsoft.com/office/drawing/2014/main" xmlns="" id="{D051D012-149E-B04E-B786-3DD0A532CF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3591" y="1983938"/>
            <a:ext cx="1228829" cy="280728"/>
          </a:xfrm>
          <a:prstGeom prst="rect">
            <a:avLst/>
          </a:prstGeom>
        </p:spPr>
      </p:pic>
      <p:pic>
        <p:nvPicPr>
          <p:cNvPr id="21" name="Picture 20">
            <a:extLst>
              <a:ext uri="{FF2B5EF4-FFF2-40B4-BE49-F238E27FC236}">
                <a16:creationId xmlns:a16="http://schemas.microsoft.com/office/drawing/2014/main" xmlns="" id="{3D8158F9-9D7E-BC4A-97E5-9394D2A536E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58838" y="1926940"/>
            <a:ext cx="1281080" cy="426068"/>
          </a:xfrm>
          <a:prstGeom prst="rect">
            <a:avLst/>
          </a:prstGeom>
        </p:spPr>
      </p:pic>
      <p:pic>
        <p:nvPicPr>
          <p:cNvPr id="22" name="Picture 21">
            <a:extLst>
              <a:ext uri="{FF2B5EF4-FFF2-40B4-BE49-F238E27FC236}">
                <a16:creationId xmlns:a16="http://schemas.microsoft.com/office/drawing/2014/main" xmlns="" id="{7E07B03F-68C7-024A-9D90-150FC3F7F1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92835" y="2581764"/>
            <a:ext cx="1061048" cy="250157"/>
          </a:xfrm>
          <a:prstGeom prst="rect">
            <a:avLst/>
          </a:prstGeom>
        </p:spPr>
      </p:pic>
      <p:pic>
        <p:nvPicPr>
          <p:cNvPr id="26" name="Picture 25">
            <a:extLst>
              <a:ext uri="{FF2B5EF4-FFF2-40B4-BE49-F238E27FC236}">
                <a16:creationId xmlns:a16="http://schemas.microsoft.com/office/drawing/2014/main" xmlns="" id="{CD322B76-3D9C-184B-8733-6F386EE9504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42690" y="2288773"/>
            <a:ext cx="1555210" cy="777605"/>
          </a:xfrm>
          <a:prstGeom prst="rect">
            <a:avLst/>
          </a:prstGeom>
        </p:spPr>
      </p:pic>
      <p:pic>
        <p:nvPicPr>
          <p:cNvPr id="28" name="Picture 27">
            <a:extLst>
              <a:ext uri="{FF2B5EF4-FFF2-40B4-BE49-F238E27FC236}">
                <a16:creationId xmlns:a16="http://schemas.microsoft.com/office/drawing/2014/main" xmlns="" id="{B227044A-67E1-2147-B6C6-9C58F2EF833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41911" y="1747603"/>
            <a:ext cx="1542913" cy="771457"/>
          </a:xfrm>
          <a:prstGeom prst="rect">
            <a:avLst/>
          </a:prstGeom>
        </p:spPr>
      </p:pic>
      <p:pic>
        <p:nvPicPr>
          <p:cNvPr id="29" name="Picture 28">
            <a:extLst>
              <a:ext uri="{FF2B5EF4-FFF2-40B4-BE49-F238E27FC236}">
                <a16:creationId xmlns:a16="http://schemas.microsoft.com/office/drawing/2014/main" xmlns="" id="{B89EF0DD-272D-4840-B541-762A838D2640}"/>
              </a:ext>
            </a:extLst>
          </p:cNvPr>
          <p:cNvPicPr>
            <a:picLocks noChangeAspect="1"/>
          </p:cNvPicPr>
          <p:nvPr/>
        </p:nvPicPr>
        <p:blipFill>
          <a:blip r:embed="rId9"/>
          <a:stretch>
            <a:fillRect/>
          </a:stretch>
        </p:blipFill>
        <p:spPr>
          <a:xfrm>
            <a:off x="6161137" y="1961166"/>
            <a:ext cx="570767" cy="294395"/>
          </a:xfrm>
          <a:prstGeom prst="rect">
            <a:avLst/>
          </a:prstGeom>
        </p:spPr>
      </p:pic>
      <p:pic>
        <p:nvPicPr>
          <p:cNvPr id="31" name="Picture 30">
            <a:extLst>
              <a:ext uri="{FF2B5EF4-FFF2-40B4-BE49-F238E27FC236}">
                <a16:creationId xmlns:a16="http://schemas.microsoft.com/office/drawing/2014/main" xmlns="" id="{5CAF2FB3-5620-A94B-B083-B25B0AA95D8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49201" y="3155562"/>
            <a:ext cx="1270818" cy="401311"/>
          </a:xfrm>
          <a:prstGeom prst="rect">
            <a:avLst/>
          </a:prstGeom>
        </p:spPr>
      </p:pic>
      <p:pic>
        <p:nvPicPr>
          <p:cNvPr id="32" name="Picture 31">
            <a:extLst>
              <a:ext uri="{FF2B5EF4-FFF2-40B4-BE49-F238E27FC236}">
                <a16:creationId xmlns:a16="http://schemas.microsoft.com/office/drawing/2014/main" xmlns="" id="{5097C0D5-D6CF-124A-A3CF-A4066AF5BE4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85820" y="3187147"/>
            <a:ext cx="1858555" cy="294827"/>
          </a:xfrm>
          <a:prstGeom prst="rect">
            <a:avLst/>
          </a:prstGeom>
        </p:spPr>
      </p:pic>
      <p:sp>
        <p:nvSpPr>
          <p:cNvPr id="6" name="Rectangle 5">
            <a:extLst>
              <a:ext uri="{FF2B5EF4-FFF2-40B4-BE49-F238E27FC236}">
                <a16:creationId xmlns:a16="http://schemas.microsoft.com/office/drawing/2014/main" xmlns="" id="{9454DB71-3672-BF4A-8591-51FC00A2D054}"/>
              </a:ext>
            </a:extLst>
          </p:cNvPr>
          <p:cNvSpPr/>
          <p:nvPr/>
        </p:nvSpPr>
        <p:spPr>
          <a:xfrm>
            <a:off x="385266" y="3761201"/>
            <a:ext cx="4329767" cy="1084912"/>
          </a:xfrm>
          <a:prstGeom prst="rect">
            <a:avLst/>
          </a:prstGeom>
        </p:spPr>
        <p:txBody>
          <a:bodyPr wrap="square">
            <a:spAutoFit/>
          </a:bodyPr>
          <a:lstStyle/>
          <a:p>
            <a:pPr algn="ctr"/>
            <a:r>
              <a:rPr lang="id-ID" sz="4050" b="1" dirty="0">
                <a:solidFill>
                  <a:schemeClr val="bg1"/>
                </a:solidFill>
                <a:latin typeface="Arial" panose="020B0604020202020204" pitchFamily="34" charset="0"/>
                <a:ea typeface="Helvetica Neue Medium" panose="02000503000000020004" pitchFamily="2" charset="0"/>
                <a:cs typeface="Arial" panose="020B0604020202020204" pitchFamily="34" charset="0"/>
              </a:rPr>
              <a:t>160+</a:t>
            </a:r>
            <a:r>
              <a:rPr lang="id-ID" sz="2400" b="1" dirty="0">
                <a:solidFill>
                  <a:schemeClr val="bg1">
                    <a:lumMod val="50000"/>
                  </a:schemeClr>
                </a:solidFill>
                <a:latin typeface="Arial" panose="020B0604020202020204" pitchFamily="34" charset="0"/>
                <a:ea typeface="Helvetica Neue Light" panose="02000403000000020004" pitchFamily="2" charset="0"/>
                <a:cs typeface="Arial" panose="020B0604020202020204" pitchFamily="34" charset="0"/>
              </a:rPr>
              <a:t> </a:t>
            </a:r>
          </a:p>
          <a:p>
            <a:pPr algn="ctr"/>
            <a:r>
              <a:rPr lang="id-ID" sz="2400" dirty="0">
                <a:solidFill>
                  <a:schemeClr val="bg1">
                    <a:lumMod val="95000"/>
                  </a:schemeClr>
                </a:solidFill>
                <a:latin typeface="Arial" panose="020B0604020202020204" pitchFamily="34" charset="0"/>
                <a:ea typeface="Helvetica Neue Light" panose="02000403000000020004" pitchFamily="2" charset="0"/>
                <a:cs typeface="Arial" panose="020B0604020202020204" pitchFamily="34" charset="0"/>
              </a:rPr>
              <a:t>Leadership Schools</a:t>
            </a:r>
          </a:p>
        </p:txBody>
      </p:sp>
      <p:pic>
        <p:nvPicPr>
          <p:cNvPr id="34" name="Picture 33">
            <a:extLst>
              <a:ext uri="{FF2B5EF4-FFF2-40B4-BE49-F238E27FC236}">
                <a16:creationId xmlns:a16="http://schemas.microsoft.com/office/drawing/2014/main" xmlns="" id="{4AF33370-B265-944E-948B-0F0608A9C5D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35539" y="2539922"/>
            <a:ext cx="1568450" cy="430059"/>
          </a:xfrm>
          <a:prstGeom prst="rect">
            <a:avLst/>
          </a:prstGeom>
        </p:spPr>
      </p:pic>
      <p:pic>
        <p:nvPicPr>
          <p:cNvPr id="3" name="Picture 2">
            <a:extLst>
              <a:ext uri="{FF2B5EF4-FFF2-40B4-BE49-F238E27FC236}">
                <a16:creationId xmlns:a16="http://schemas.microsoft.com/office/drawing/2014/main" xmlns="" id="{37D53D71-F736-E347-A103-4DADD6D7880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251257" y="1972935"/>
            <a:ext cx="1246011" cy="413675"/>
          </a:xfrm>
          <a:prstGeom prst="rect">
            <a:avLst/>
          </a:prstGeom>
        </p:spPr>
      </p:pic>
      <p:pic>
        <p:nvPicPr>
          <p:cNvPr id="5" name="Picture 4">
            <a:extLst>
              <a:ext uri="{FF2B5EF4-FFF2-40B4-BE49-F238E27FC236}">
                <a16:creationId xmlns:a16="http://schemas.microsoft.com/office/drawing/2014/main" xmlns="" id="{7C77C91F-F5A3-0144-9BE1-812386605B8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138570" y="2517885"/>
            <a:ext cx="1565459" cy="443686"/>
          </a:xfrm>
          <a:prstGeom prst="rect">
            <a:avLst/>
          </a:prstGeom>
        </p:spPr>
      </p:pic>
      <p:pic>
        <p:nvPicPr>
          <p:cNvPr id="8" name="Picture 7">
            <a:extLst>
              <a:ext uri="{FF2B5EF4-FFF2-40B4-BE49-F238E27FC236}">
                <a16:creationId xmlns:a16="http://schemas.microsoft.com/office/drawing/2014/main" xmlns="" id="{CDB0057F-F96E-B54E-B28E-C1C88D09A70D}"/>
              </a:ext>
            </a:extLst>
          </p:cNvPr>
          <p:cNvPicPr>
            <a:picLocks noChangeAspect="1"/>
          </p:cNvPicPr>
          <p:nvPr/>
        </p:nvPicPr>
        <p:blipFill>
          <a:blip r:embed="rId15"/>
          <a:stretch>
            <a:fillRect/>
          </a:stretch>
        </p:blipFill>
        <p:spPr>
          <a:xfrm>
            <a:off x="2667231" y="3096474"/>
            <a:ext cx="1152034" cy="476174"/>
          </a:xfrm>
          <a:prstGeom prst="rect">
            <a:avLst/>
          </a:prstGeom>
        </p:spPr>
      </p:pic>
      <p:pic>
        <p:nvPicPr>
          <p:cNvPr id="10" name="Picture 9">
            <a:extLst>
              <a:ext uri="{FF2B5EF4-FFF2-40B4-BE49-F238E27FC236}">
                <a16:creationId xmlns:a16="http://schemas.microsoft.com/office/drawing/2014/main" xmlns="" id="{FDCFDA64-B026-474A-9E1F-2DA519164381}"/>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710520" y="3205844"/>
            <a:ext cx="1270643" cy="302954"/>
          </a:xfrm>
          <a:prstGeom prst="rect">
            <a:avLst/>
          </a:prstGeom>
        </p:spPr>
      </p:pic>
      <p:cxnSp>
        <p:nvCxnSpPr>
          <p:cNvPr id="16" name="Straight Connector 15">
            <a:extLst>
              <a:ext uri="{FF2B5EF4-FFF2-40B4-BE49-F238E27FC236}">
                <a16:creationId xmlns:a16="http://schemas.microsoft.com/office/drawing/2014/main" xmlns="" id="{7630BBD7-4605-0042-9D99-918A6A0697E2}"/>
              </a:ext>
            </a:extLst>
          </p:cNvPr>
          <p:cNvCxnSpPr/>
          <p:nvPr/>
        </p:nvCxnSpPr>
        <p:spPr>
          <a:xfrm>
            <a:off x="2954452" y="504265"/>
            <a:ext cx="0" cy="894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EFD57943-B214-E147-818F-F4357E06F64E}"/>
              </a:ext>
            </a:extLst>
          </p:cNvPr>
          <p:cNvPicPr>
            <a:picLocks noChangeAspect="1"/>
          </p:cNvPicPr>
          <p:nvPr/>
        </p:nvPicPr>
        <p:blipFill>
          <a:blip r:embed="rId17"/>
          <a:stretch>
            <a:fillRect/>
          </a:stretch>
        </p:blipFill>
        <p:spPr>
          <a:xfrm>
            <a:off x="1652991" y="403197"/>
            <a:ext cx="1014240" cy="1014240"/>
          </a:xfrm>
          <a:prstGeom prst="rect">
            <a:avLst/>
          </a:prstGeom>
        </p:spPr>
      </p:pic>
    </p:spTree>
    <p:extLst>
      <p:ext uri="{BB962C8B-B14F-4D97-AF65-F5344CB8AC3E}">
        <p14:creationId xmlns:p14="http://schemas.microsoft.com/office/powerpoint/2010/main" val="789973815"/>
      </p:ext>
    </p:extLst>
  </p:cSld>
  <p:clrMapOvr>
    <a:masterClrMapping/>
  </p:clrMapOvr>
  <mc:AlternateContent xmlns:mc="http://schemas.openxmlformats.org/markup-compatibility/2006" xmlns:p14="http://schemas.microsoft.com/office/powerpoint/2010/main">
    <mc:Choice Requires="p14">
      <p:transition spd="med" p14:dur="700" advTm="11377">
        <p:fade/>
      </p:transition>
    </mc:Choice>
    <mc:Fallback xmlns="">
      <p:transition spd="med" advTm="113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D4E9138-0DAA-1E45-8B46-1B1CE518B476}"/>
              </a:ext>
            </a:extLst>
          </p:cNvPr>
          <p:cNvSpPr txBox="1"/>
          <p:nvPr/>
        </p:nvSpPr>
        <p:spPr>
          <a:xfrm>
            <a:off x="0" y="5042263"/>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sp>
        <p:nvSpPr>
          <p:cNvPr id="11266" name="Title 1"/>
          <p:cNvSpPr>
            <a:spLocks noGrp="1"/>
          </p:cNvSpPr>
          <p:nvPr>
            <p:ph type="ctrTitle" sz="quarter"/>
          </p:nvPr>
        </p:nvSpPr>
        <p:spPr bwMode="auto">
          <a:xfrm>
            <a:off x="541866" y="1616075"/>
            <a:ext cx="77724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Trane NC3 Centers of Excellence</a:t>
            </a:r>
          </a:p>
        </p:txBody>
      </p:sp>
      <p:sp>
        <p:nvSpPr>
          <p:cNvPr id="7" name="TextBox 6">
            <a:extLst>
              <a:ext uri="{FF2B5EF4-FFF2-40B4-BE49-F238E27FC236}">
                <a16:creationId xmlns:a16="http://schemas.microsoft.com/office/drawing/2014/main" xmlns="" id="{6FCA7972-77AC-FC4D-B93A-23B9CB325896}"/>
              </a:ext>
            </a:extLst>
          </p:cNvPr>
          <p:cNvSpPr txBox="1"/>
          <p:nvPr/>
        </p:nvSpPr>
        <p:spPr>
          <a:xfrm>
            <a:off x="0" y="0"/>
            <a:ext cx="9144000" cy="101236"/>
          </a:xfrm>
          <a:prstGeom prst="rect">
            <a:avLst/>
          </a:prstGeom>
          <a:solidFill>
            <a:srgbClr val="92D050"/>
          </a:solidFill>
          <a:ln>
            <a:noFill/>
          </a:ln>
          <a:effectLst>
            <a:innerShdw blurRad="139700" dist="127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00" dirty="0">
              <a:solidFill>
                <a:srgbClr val="FFFFFF"/>
              </a:solidFill>
              <a:latin typeface="Arial"/>
              <a:ea typeface="ＭＳ Ｐゴシック"/>
            </a:endParaRPr>
          </a:p>
        </p:txBody>
      </p:sp>
      <p:pic>
        <p:nvPicPr>
          <p:cNvPr id="8" name="Picture 7">
            <a:extLst>
              <a:ext uri="{FF2B5EF4-FFF2-40B4-BE49-F238E27FC236}">
                <a16:creationId xmlns:a16="http://schemas.microsoft.com/office/drawing/2014/main" xmlns="" id="{C56E17A1-D438-7D4B-9829-5168A3E9F886}"/>
              </a:ext>
            </a:extLst>
          </p:cNvPr>
          <p:cNvPicPr>
            <a:picLocks noChangeAspect="1"/>
          </p:cNvPicPr>
          <p:nvPr/>
        </p:nvPicPr>
        <p:blipFill>
          <a:blip r:embed="rId3"/>
          <a:stretch>
            <a:fillRect/>
          </a:stretch>
        </p:blipFill>
        <p:spPr>
          <a:xfrm>
            <a:off x="690472" y="3625348"/>
            <a:ext cx="2860252" cy="1064280"/>
          </a:xfrm>
          <a:prstGeom prst="rect">
            <a:avLst/>
          </a:prstGeom>
        </p:spPr>
      </p:pic>
    </p:spTree>
    <p:extLst>
      <p:ext uri="{BB962C8B-B14F-4D97-AF65-F5344CB8AC3E}">
        <p14:creationId xmlns:p14="http://schemas.microsoft.com/office/powerpoint/2010/main" val="3799178570"/>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6173"/>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6" name="Picture 15">
            <a:extLst>
              <a:ext uri="{FF2B5EF4-FFF2-40B4-BE49-F238E27FC236}">
                <a16:creationId xmlns:a16="http://schemas.microsoft.com/office/drawing/2014/main" xmlns="" id="{E7E2B401-A992-C443-921F-C0F3ED17B6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71561" y="777"/>
            <a:ext cx="6272439" cy="3508906"/>
          </a:xfrm>
          <a:prstGeom prst="rect">
            <a:avLst/>
          </a:prstGeom>
        </p:spPr>
      </p:pic>
      <p:pic>
        <p:nvPicPr>
          <p:cNvPr id="7" name="Picture 6">
            <a:extLst>
              <a:ext uri="{FF2B5EF4-FFF2-40B4-BE49-F238E27FC236}">
                <a16:creationId xmlns:a16="http://schemas.microsoft.com/office/drawing/2014/main" xmlns="" id="{BE179700-566C-B34B-8939-4E679BBD5E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871560" y="3119719"/>
            <a:ext cx="3092281" cy="2032730"/>
          </a:xfrm>
          <a:prstGeom prst="rect">
            <a:avLst/>
          </a:prstGeom>
        </p:spPr>
      </p:pic>
      <p:pic>
        <p:nvPicPr>
          <p:cNvPr id="12" name="Picture 11">
            <a:extLst>
              <a:ext uri="{FF2B5EF4-FFF2-40B4-BE49-F238E27FC236}">
                <a16:creationId xmlns:a16="http://schemas.microsoft.com/office/drawing/2014/main" xmlns="" id="{95825591-4B5B-DC4A-AB20-E683AA89F05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63841" y="3117100"/>
            <a:ext cx="3177907" cy="2032730"/>
          </a:xfrm>
          <a:prstGeom prst="rect">
            <a:avLst/>
          </a:prstGeom>
        </p:spPr>
      </p:pic>
      <p:sp>
        <p:nvSpPr>
          <p:cNvPr id="15" name="Rectangle 14">
            <a:extLst>
              <a:ext uri="{FF2B5EF4-FFF2-40B4-BE49-F238E27FC236}">
                <a16:creationId xmlns:a16="http://schemas.microsoft.com/office/drawing/2014/main" xmlns="" id="{358EAD9F-4611-6D4E-A517-57F7148C5341}"/>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TextBox 16">
            <a:extLst>
              <a:ext uri="{FF2B5EF4-FFF2-40B4-BE49-F238E27FC236}">
                <a16:creationId xmlns:a16="http://schemas.microsoft.com/office/drawing/2014/main" xmlns="" id="{0020B3D1-3AF7-FD4A-B73E-F43654ECFD24}"/>
              </a:ext>
            </a:extLst>
          </p:cNvPr>
          <p:cNvSpPr txBox="1"/>
          <p:nvPr/>
        </p:nvSpPr>
        <p:spPr>
          <a:xfrm>
            <a:off x="-1" y="2347799"/>
            <a:ext cx="2871562"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Energy Center</a:t>
            </a:r>
          </a:p>
        </p:txBody>
      </p:sp>
      <p:cxnSp>
        <p:nvCxnSpPr>
          <p:cNvPr id="19" name="Straight Connector 18">
            <a:extLst>
              <a:ext uri="{FF2B5EF4-FFF2-40B4-BE49-F238E27FC236}">
                <a16:creationId xmlns:a16="http://schemas.microsoft.com/office/drawing/2014/main" xmlns="" id="{246DA4CC-3B69-7A46-A0F5-77F89FA51911}"/>
              </a:ext>
            </a:extLst>
          </p:cNvPr>
          <p:cNvCxnSpPr/>
          <p:nvPr/>
        </p:nvCxnSpPr>
        <p:spPr>
          <a:xfrm>
            <a:off x="266149" y="1358153"/>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5ACC7044-C927-764E-B3E3-1823D12057BD}"/>
              </a:ext>
            </a:extLst>
          </p:cNvPr>
          <p:cNvPicPr>
            <a:picLocks noChangeAspect="1"/>
          </p:cNvPicPr>
          <p:nvPr/>
        </p:nvPicPr>
        <p:blipFill>
          <a:blip r:embed="rId6"/>
          <a:stretch>
            <a:fillRect/>
          </a:stretch>
        </p:blipFill>
        <p:spPr>
          <a:xfrm>
            <a:off x="403477" y="4254663"/>
            <a:ext cx="2019851" cy="834872"/>
          </a:xfrm>
          <a:prstGeom prst="rect">
            <a:avLst/>
          </a:prstGeom>
        </p:spPr>
      </p:pic>
      <p:pic>
        <p:nvPicPr>
          <p:cNvPr id="2" name="Picture 1">
            <a:extLst>
              <a:ext uri="{FF2B5EF4-FFF2-40B4-BE49-F238E27FC236}">
                <a16:creationId xmlns:a16="http://schemas.microsoft.com/office/drawing/2014/main" xmlns="" id="{4FC67E83-3C1F-E04C-ACED-73AA8041219B}"/>
              </a:ext>
            </a:extLst>
          </p:cNvPr>
          <p:cNvPicPr>
            <a:picLocks noChangeAspect="1"/>
          </p:cNvPicPr>
          <p:nvPr/>
        </p:nvPicPr>
        <p:blipFill>
          <a:blip r:embed="rId7"/>
          <a:stretch>
            <a:fillRect/>
          </a:stretch>
        </p:blipFill>
        <p:spPr>
          <a:xfrm>
            <a:off x="536527" y="293392"/>
            <a:ext cx="1886801" cy="880507"/>
          </a:xfrm>
          <a:prstGeom prst="rect">
            <a:avLst/>
          </a:prstGeom>
          <a:effectLst>
            <a:glow rad="1905000">
              <a:schemeClr val="bg1">
                <a:alpha val="50000"/>
              </a:schemeClr>
            </a:glow>
          </a:effectLst>
        </p:spPr>
      </p:pic>
      <p:sp>
        <p:nvSpPr>
          <p:cNvPr id="20" name="TextBox 19">
            <a:extLst>
              <a:ext uri="{FF2B5EF4-FFF2-40B4-BE49-F238E27FC236}">
                <a16:creationId xmlns:a16="http://schemas.microsoft.com/office/drawing/2014/main" xmlns="" id="{B3A0EC22-D3F3-F14C-98D1-8764B3C1C1FB}"/>
              </a:ext>
            </a:extLst>
          </p:cNvPr>
          <p:cNvSpPr txBox="1"/>
          <p:nvPr/>
        </p:nvSpPr>
        <p:spPr>
          <a:xfrm>
            <a:off x="133640" y="4194525"/>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spTree>
    <p:extLst>
      <p:ext uri="{BB962C8B-B14F-4D97-AF65-F5344CB8AC3E}">
        <p14:creationId xmlns:p14="http://schemas.microsoft.com/office/powerpoint/2010/main" val="4004457123"/>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6173"/>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3" name="Picture 3">
            <a:extLst>
              <a:ext uri="{FF2B5EF4-FFF2-40B4-BE49-F238E27FC236}">
                <a16:creationId xmlns:a16="http://schemas.microsoft.com/office/drawing/2014/main" xmlns="" id="{A31BD922-B35B-7D47-8016-5406F07243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bwMode="auto">
          <a:xfrm>
            <a:off x="2871560" y="0"/>
            <a:ext cx="6272440" cy="334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xmlns="" id="{358EAD9F-4611-6D4E-A517-57F7148C5341}"/>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TextBox 16">
            <a:extLst>
              <a:ext uri="{FF2B5EF4-FFF2-40B4-BE49-F238E27FC236}">
                <a16:creationId xmlns:a16="http://schemas.microsoft.com/office/drawing/2014/main" xmlns="" id="{0020B3D1-3AF7-FD4A-B73E-F43654ECFD24}"/>
              </a:ext>
            </a:extLst>
          </p:cNvPr>
          <p:cNvSpPr txBox="1"/>
          <p:nvPr/>
        </p:nvSpPr>
        <p:spPr>
          <a:xfrm>
            <a:off x="-1" y="2347799"/>
            <a:ext cx="2871562"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Trane Lab</a:t>
            </a:r>
          </a:p>
        </p:txBody>
      </p:sp>
      <p:cxnSp>
        <p:nvCxnSpPr>
          <p:cNvPr id="19" name="Straight Connector 18">
            <a:extLst>
              <a:ext uri="{FF2B5EF4-FFF2-40B4-BE49-F238E27FC236}">
                <a16:creationId xmlns:a16="http://schemas.microsoft.com/office/drawing/2014/main" xmlns="" id="{246DA4CC-3B69-7A46-A0F5-77F89FA51911}"/>
              </a:ext>
            </a:extLst>
          </p:cNvPr>
          <p:cNvCxnSpPr/>
          <p:nvPr/>
        </p:nvCxnSpPr>
        <p:spPr>
          <a:xfrm>
            <a:off x="266149" y="1358153"/>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5ACC7044-C927-764E-B3E3-1823D12057BD}"/>
              </a:ext>
            </a:extLst>
          </p:cNvPr>
          <p:cNvPicPr>
            <a:picLocks noChangeAspect="1"/>
          </p:cNvPicPr>
          <p:nvPr/>
        </p:nvPicPr>
        <p:blipFill>
          <a:blip r:embed="rId4"/>
          <a:stretch>
            <a:fillRect/>
          </a:stretch>
        </p:blipFill>
        <p:spPr>
          <a:xfrm>
            <a:off x="403477" y="4254663"/>
            <a:ext cx="2019851" cy="834872"/>
          </a:xfrm>
          <a:prstGeom prst="rect">
            <a:avLst/>
          </a:prstGeom>
        </p:spPr>
      </p:pic>
      <p:sp>
        <p:nvSpPr>
          <p:cNvPr id="20" name="TextBox 19">
            <a:extLst>
              <a:ext uri="{FF2B5EF4-FFF2-40B4-BE49-F238E27FC236}">
                <a16:creationId xmlns:a16="http://schemas.microsoft.com/office/drawing/2014/main" xmlns="" id="{B3A0EC22-D3F3-F14C-98D1-8764B3C1C1FB}"/>
              </a:ext>
            </a:extLst>
          </p:cNvPr>
          <p:cNvSpPr txBox="1"/>
          <p:nvPr/>
        </p:nvSpPr>
        <p:spPr>
          <a:xfrm>
            <a:off x="133640" y="4194525"/>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pic>
        <p:nvPicPr>
          <p:cNvPr id="3" name="Picture 2">
            <a:extLst>
              <a:ext uri="{FF2B5EF4-FFF2-40B4-BE49-F238E27FC236}">
                <a16:creationId xmlns:a16="http://schemas.microsoft.com/office/drawing/2014/main" xmlns="" id="{3785989D-C15F-F54B-93E6-CE4DC0B6D79A}"/>
              </a:ext>
            </a:extLst>
          </p:cNvPr>
          <p:cNvPicPr>
            <a:picLocks noChangeAspect="1"/>
          </p:cNvPicPr>
          <p:nvPr/>
        </p:nvPicPr>
        <p:blipFill>
          <a:blip r:embed="rId5"/>
          <a:stretch>
            <a:fillRect/>
          </a:stretch>
        </p:blipFill>
        <p:spPr>
          <a:xfrm>
            <a:off x="98275" y="322720"/>
            <a:ext cx="2675012" cy="637241"/>
          </a:xfrm>
          <a:prstGeom prst="rect">
            <a:avLst/>
          </a:prstGeom>
          <a:effectLst>
            <a:glow rad="1905000">
              <a:srgbClr val="FDFDFD">
                <a:alpha val="50000"/>
              </a:srgbClr>
            </a:glow>
          </a:effectLst>
        </p:spPr>
      </p:pic>
      <p:pic>
        <p:nvPicPr>
          <p:cNvPr id="14" name="Picture 4">
            <a:extLst>
              <a:ext uri="{FF2B5EF4-FFF2-40B4-BE49-F238E27FC236}">
                <a16:creationId xmlns:a16="http://schemas.microsoft.com/office/drawing/2014/main" xmlns="" id="{323817A3-743F-A744-81E8-CA73B629186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2871559" y="3117100"/>
            <a:ext cx="3334461" cy="203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xmlns="" id="{A24754DA-380C-D445-A0A6-8FE546314C5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6155320" y="3117100"/>
            <a:ext cx="2988680" cy="203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871467"/>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6173"/>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6" name="Picture 16">
            <a:extLst>
              <a:ext uri="{FF2B5EF4-FFF2-40B4-BE49-F238E27FC236}">
                <a16:creationId xmlns:a16="http://schemas.microsoft.com/office/drawing/2014/main" xmlns="" id="{065A4B24-67FA-B34F-A2AF-0C5FF205A2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2871558" y="-17926"/>
            <a:ext cx="6272441"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xmlns="" id="{358EAD9F-4611-6D4E-A517-57F7148C5341}"/>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TextBox 16">
            <a:extLst>
              <a:ext uri="{FF2B5EF4-FFF2-40B4-BE49-F238E27FC236}">
                <a16:creationId xmlns:a16="http://schemas.microsoft.com/office/drawing/2014/main" xmlns="" id="{0020B3D1-3AF7-FD4A-B73E-F43654ECFD24}"/>
              </a:ext>
            </a:extLst>
          </p:cNvPr>
          <p:cNvSpPr txBox="1"/>
          <p:nvPr/>
        </p:nvSpPr>
        <p:spPr>
          <a:xfrm>
            <a:off x="-1" y="2347799"/>
            <a:ext cx="2871562"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Trane Lab</a:t>
            </a:r>
          </a:p>
        </p:txBody>
      </p:sp>
      <p:cxnSp>
        <p:nvCxnSpPr>
          <p:cNvPr id="19" name="Straight Connector 18">
            <a:extLst>
              <a:ext uri="{FF2B5EF4-FFF2-40B4-BE49-F238E27FC236}">
                <a16:creationId xmlns:a16="http://schemas.microsoft.com/office/drawing/2014/main" xmlns="" id="{246DA4CC-3B69-7A46-A0F5-77F89FA51911}"/>
              </a:ext>
            </a:extLst>
          </p:cNvPr>
          <p:cNvCxnSpPr/>
          <p:nvPr/>
        </p:nvCxnSpPr>
        <p:spPr>
          <a:xfrm>
            <a:off x="266149" y="1358153"/>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5ACC7044-C927-764E-B3E3-1823D12057BD}"/>
              </a:ext>
            </a:extLst>
          </p:cNvPr>
          <p:cNvPicPr>
            <a:picLocks noChangeAspect="1"/>
          </p:cNvPicPr>
          <p:nvPr/>
        </p:nvPicPr>
        <p:blipFill>
          <a:blip r:embed="rId4"/>
          <a:stretch>
            <a:fillRect/>
          </a:stretch>
        </p:blipFill>
        <p:spPr>
          <a:xfrm>
            <a:off x="403477" y="4254663"/>
            <a:ext cx="2019851" cy="834872"/>
          </a:xfrm>
          <a:prstGeom prst="rect">
            <a:avLst/>
          </a:prstGeom>
        </p:spPr>
      </p:pic>
      <p:pic>
        <p:nvPicPr>
          <p:cNvPr id="22" name="Picture 15">
            <a:extLst>
              <a:ext uri="{FF2B5EF4-FFF2-40B4-BE49-F238E27FC236}">
                <a16:creationId xmlns:a16="http://schemas.microsoft.com/office/drawing/2014/main" xmlns="" id="{AA575787-7795-8142-B579-80D0CF4926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2871557" y="3104440"/>
            <a:ext cx="3283762" cy="203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xmlns="" id="{B3A0EC22-D3F3-F14C-98D1-8764B3C1C1FB}"/>
              </a:ext>
            </a:extLst>
          </p:cNvPr>
          <p:cNvSpPr txBox="1"/>
          <p:nvPr/>
        </p:nvSpPr>
        <p:spPr>
          <a:xfrm>
            <a:off x="133640" y="4194525"/>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pic>
        <p:nvPicPr>
          <p:cNvPr id="5" name="Picture 4">
            <a:extLst>
              <a:ext uri="{FF2B5EF4-FFF2-40B4-BE49-F238E27FC236}">
                <a16:creationId xmlns:a16="http://schemas.microsoft.com/office/drawing/2014/main" xmlns="" id="{877A3CB6-0134-6141-9DF9-77E443D9CCC8}"/>
              </a:ext>
            </a:extLst>
          </p:cNvPr>
          <p:cNvPicPr>
            <a:picLocks noChangeAspect="1"/>
          </p:cNvPicPr>
          <p:nvPr/>
        </p:nvPicPr>
        <p:blipFill>
          <a:blip r:embed="rId6"/>
          <a:stretch>
            <a:fillRect/>
          </a:stretch>
        </p:blipFill>
        <p:spPr>
          <a:xfrm>
            <a:off x="266149" y="431283"/>
            <a:ext cx="2396495" cy="557675"/>
          </a:xfrm>
          <a:prstGeom prst="rect">
            <a:avLst/>
          </a:prstGeom>
          <a:effectLst>
            <a:glow rad="1905000">
              <a:srgbClr val="FDFDFD">
                <a:alpha val="50000"/>
              </a:srgbClr>
            </a:glow>
          </a:effectLst>
        </p:spPr>
      </p:pic>
      <p:pic>
        <p:nvPicPr>
          <p:cNvPr id="23" name="Picture 14">
            <a:extLst>
              <a:ext uri="{FF2B5EF4-FFF2-40B4-BE49-F238E27FC236}">
                <a16:creationId xmlns:a16="http://schemas.microsoft.com/office/drawing/2014/main" xmlns="" id="{EBCDD882-495D-6E4C-AE0E-B208B674CE9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6152535" y="3104440"/>
            <a:ext cx="2991465" cy="204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098775"/>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6173"/>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5" name="Rectangle 14">
            <a:extLst>
              <a:ext uri="{FF2B5EF4-FFF2-40B4-BE49-F238E27FC236}">
                <a16:creationId xmlns:a16="http://schemas.microsoft.com/office/drawing/2014/main" xmlns="" id="{358EAD9F-4611-6D4E-A517-57F7148C5341}"/>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 name="TextBox 16">
            <a:extLst>
              <a:ext uri="{FF2B5EF4-FFF2-40B4-BE49-F238E27FC236}">
                <a16:creationId xmlns:a16="http://schemas.microsoft.com/office/drawing/2014/main" xmlns="" id="{0020B3D1-3AF7-FD4A-B73E-F43654ECFD24}"/>
              </a:ext>
            </a:extLst>
          </p:cNvPr>
          <p:cNvSpPr txBox="1"/>
          <p:nvPr/>
        </p:nvSpPr>
        <p:spPr>
          <a:xfrm>
            <a:off x="-1" y="2347799"/>
            <a:ext cx="2871562" cy="707886"/>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Midwest Training Center</a:t>
            </a:r>
          </a:p>
        </p:txBody>
      </p:sp>
      <p:cxnSp>
        <p:nvCxnSpPr>
          <p:cNvPr id="19" name="Straight Connector 18">
            <a:extLst>
              <a:ext uri="{FF2B5EF4-FFF2-40B4-BE49-F238E27FC236}">
                <a16:creationId xmlns:a16="http://schemas.microsoft.com/office/drawing/2014/main" xmlns="" id="{246DA4CC-3B69-7A46-A0F5-77F89FA51911}"/>
              </a:ext>
            </a:extLst>
          </p:cNvPr>
          <p:cNvCxnSpPr/>
          <p:nvPr/>
        </p:nvCxnSpPr>
        <p:spPr>
          <a:xfrm>
            <a:off x="266149" y="1358153"/>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5ACC7044-C927-764E-B3E3-1823D12057BD}"/>
              </a:ext>
            </a:extLst>
          </p:cNvPr>
          <p:cNvPicPr>
            <a:picLocks noChangeAspect="1"/>
          </p:cNvPicPr>
          <p:nvPr/>
        </p:nvPicPr>
        <p:blipFill>
          <a:blip r:embed="rId3"/>
          <a:stretch>
            <a:fillRect/>
          </a:stretch>
        </p:blipFill>
        <p:spPr>
          <a:xfrm>
            <a:off x="403477" y="4254663"/>
            <a:ext cx="2019851" cy="834872"/>
          </a:xfrm>
          <a:prstGeom prst="rect">
            <a:avLst/>
          </a:prstGeom>
        </p:spPr>
      </p:pic>
      <p:sp>
        <p:nvSpPr>
          <p:cNvPr id="20" name="TextBox 19">
            <a:extLst>
              <a:ext uri="{FF2B5EF4-FFF2-40B4-BE49-F238E27FC236}">
                <a16:creationId xmlns:a16="http://schemas.microsoft.com/office/drawing/2014/main" xmlns="" id="{B3A0EC22-D3F3-F14C-98D1-8764B3C1C1FB}"/>
              </a:ext>
            </a:extLst>
          </p:cNvPr>
          <p:cNvSpPr txBox="1"/>
          <p:nvPr/>
        </p:nvSpPr>
        <p:spPr>
          <a:xfrm>
            <a:off x="133640" y="4194525"/>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pic>
        <p:nvPicPr>
          <p:cNvPr id="2" name="Picture 1">
            <a:extLst>
              <a:ext uri="{FF2B5EF4-FFF2-40B4-BE49-F238E27FC236}">
                <a16:creationId xmlns:a16="http://schemas.microsoft.com/office/drawing/2014/main" xmlns="" id="{C952E985-0D2E-1E4F-A871-4089C64C4E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6149" y="294136"/>
            <a:ext cx="2351374" cy="760143"/>
          </a:xfrm>
          <a:prstGeom prst="rect">
            <a:avLst/>
          </a:prstGeom>
          <a:effectLst>
            <a:glow rad="1905000">
              <a:srgbClr val="FDFDFD">
                <a:alpha val="50000"/>
              </a:srgbClr>
            </a:glow>
          </a:effectLst>
        </p:spPr>
      </p:pic>
      <p:pic>
        <p:nvPicPr>
          <p:cNvPr id="13" name="Picture 9">
            <a:extLst>
              <a:ext uri="{FF2B5EF4-FFF2-40B4-BE49-F238E27FC236}">
                <a16:creationId xmlns:a16="http://schemas.microsoft.com/office/drawing/2014/main" xmlns="" id="{31CB9EED-C830-D24C-A739-FAF64CA8A6A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2871557" y="5860"/>
            <a:ext cx="6272443" cy="311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xmlns="" id="{23E7610F-2ADF-E84D-90F3-65E3F01C51F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2871557" y="3119387"/>
            <a:ext cx="3294113" cy="203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xmlns="" id="{ADDFF76B-A930-584A-9BA5-47C44DD5938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6165670" y="3119386"/>
            <a:ext cx="2978329" cy="201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588140"/>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EDC7AC15-9ADD-2041-8B32-EB9C9124CA5B}"/>
              </a:ext>
            </a:extLst>
          </p:cNvPr>
          <p:cNvSpPr txBox="1"/>
          <p:nvPr/>
        </p:nvSpPr>
        <p:spPr>
          <a:xfrm>
            <a:off x="1242838" y="1925419"/>
            <a:ext cx="6677026" cy="646331"/>
          </a:xfrm>
          <a:prstGeom prst="rect">
            <a:avLst/>
          </a:prstGeom>
          <a:noFill/>
        </p:spPr>
        <p:txBody>
          <a:bodyPr wrap="square" rtlCol="0">
            <a:spAutoFit/>
          </a:bodyPr>
          <a:lstStyle/>
          <a:p>
            <a:pPr algn="ctr"/>
            <a:r>
              <a:rPr lang="id-ID" sz="3600" dirty="0">
                <a:solidFill>
                  <a:schemeClr val="bg1"/>
                </a:solidFill>
                <a:latin typeface="Arial" panose="020B0604020202020204" pitchFamily="34" charset="0"/>
                <a:ea typeface="Helvetica Neue Medium" panose="02000503000000020004" pitchFamily="2" charset="0"/>
                <a:cs typeface="Arial" panose="020B0604020202020204" pitchFamily="34" charset="0"/>
              </a:rPr>
              <a:t>CENTERS OF EXCELLENCE</a:t>
            </a:r>
          </a:p>
        </p:txBody>
      </p:sp>
      <p:sp>
        <p:nvSpPr>
          <p:cNvPr id="20" name="Rectangle 19">
            <a:extLst>
              <a:ext uri="{FF2B5EF4-FFF2-40B4-BE49-F238E27FC236}">
                <a16:creationId xmlns:a16="http://schemas.microsoft.com/office/drawing/2014/main" xmlns="" id="{BB2BCA2B-2D25-2E4B-B326-34407BD37AF0}"/>
              </a:ext>
            </a:extLst>
          </p:cNvPr>
          <p:cNvSpPr/>
          <p:nvPr/>
        </p:nvSpPr>
        <p:spPr>
          <a:xfrm>
            <a:off x="936952" y="2638808"/>
            <a:ext cx="7157843" cy="456472"/>
          </a:xfrm>
          <a:prstGeom prst="rect">
            <a:avLst/>
          </a:prstGeom>
        </p:spPr>
        <p:txBody>
          <a:bodyPr wrap="square">
            <a:spAutoFit/>
          </a:bodyPr>
          <a:lstStyle/>
          <a:p>
            <a:pPr algn="ctr">
              <a:lnSpc>
                <a:spcPct val="150000"/>
              </a:lnSpc>
            </a:pPr>
            <a:r>
              <a:rPr lang="id-ID" sz="1800" dirty="0">
                <a:solidFill>
                  <a:schemeClr val="bg1"/>
                </a:solidFill>
                <a:latin typeface="Arial" panose="020B0604020202020204" pitchFamily="34" charset="0"/>
                <a:ea typeface="Helvetica Neue" panose="02000503000000020004" pitchFamily="2" charset="0"/>
                <a:cs typeface="Arial" panose="020B0604020202020204" pitchFamily="34" charset="0"/>
              </a:rPr>
              <a:t>NC3 BENCHMARK SCHOOLS – SUCCESS IN PARTNERSHIP</a:t>
            </a:r>
          </a:p>
        </p:txBody>
      </p:sp>
      <p:grpSp>
        <p:nvGrpSpPr>
          <p:cNvPr id="21" name="Group 20">
            <a:extLst>
              <a:ext uri="{FF2B5EF4-FFF2-40B4-BE49-F238E27FC236}">
                <a16:creationId xmlns:a16="http://schemas.microsoft.com/office/drawing/2014/main" xmlns="" id="{88D9B868-5D6C-4F46-BCF1-689459B5C309}"/>
              </a:ext>
            </a:extLst>
          </p:cNvPr>
          <p:cNvGrpSpPr/>
          <p:nvPr/>
        </p:nvGrpSpPr>
        <p:grpSpPr>
          <a:xfrm>
            <a:off x="0" y="4095750"/>
            <a:ext cx="9144000" cy="1143000"/>
            <a:chOff x="0" y="4095750"/>
            <a:chExt cx="9144000" cy="1143000"/>
          </a:xfrm>
        </p:grpSpPr>
        <p:sp>
          <p:nvSpPr>
            <p:cNvPr id="22" name="Rectangle 21">
              <a:extLst>
                <a:ext uri="{FF2B5EF4-FFF2-40B4-BE49-F238E27FC236}">
                  <a16:creationId xmlns:a16="http://schemas.microsoft.com/office/drawing/2014/main" xmlns="" id="{711413EC-888F-1249-82CB-CB5AD8E244EB}"/>
                </a:ext>
              </a:extLst>
            </p:cNvPr>
            <p:cNvSpPr/>
            <p:nvPr/>
          </p:nvSpPr>
          <p:spPr>
            <a:xfrm>
              <a:off x="0" y="4095750"/>
              <a:ext cx="9144000" cy="114300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pic>
          <p:nvPicPr>
            <p:cNvPr id="23" name="Picture 22">
              <a:extLst>
                <a:ext uri="{FF2B5EF4-FFF2-40B4-BE49-F238E27FC236}">
                  <a16:creationId xmlns:a16="http://schemas.microsoft.com/office/drawing/2014/main" xmlns="" id="{9791C1FF-502F-CC44-9CB0-8847861E7B59}"/>
                </a:ext>
              </a:extLst>
            </p:cNvPr>
            <p:cNvPicPr>
              <a:picLocks noChangeAspect="1"/>
            </p:cNvPicPr>
            <p:nvPr/>
          </p:nvPicPr>
          <p:blipFill>
            <a:blip r:embed="rId2"/>
            <a:stretch>
              <a:fillRect/>
            </a:stretch>
          </p:blipFill>
          <p:spPr>
            <a:xfrm>
              <a:off x="127000" y="4229538"/>
              <a:ext cx="1016000" cy="215900"/>
            </a:xfrm>
            <a:prstGeom prst="rect">
              <a:avLst/>
            </a:prstGeom>
          </p:spPr>
        </p:pic>
        <p:pic>
          <p:nvPicPr>
            <p:cNvPr id="24" name="Picture 23">
              <a:extLst>
                <a:ext uri="{FF2B5EF4-FFF2-40B4-BE49-F238E27FC236}">
                  <a16:creationId xmlns:a16="http://schemas.microsoft.com/office/drawing/2014/main" xmlns="" id="{451F80CC-CA1E-9E43-A709-41D582632DAF}"/>
                </a:ext>
              </a:extLst>
            </p:cNvPr>
            <p:cNvPicPr>
              <a:picLocks noChangeAspect="1"/>
            </p:cNvPicPr>
            <p:nvPr/>
          </p:nvPicPr>
          <p:blipFill>
            <a:blip r:embed="rId3"/>
            <a:stretch>
              <a:fillRect/>
            </a:stretch>
          </p:blipFill>
          <p:spPr>
            <a:xfrm>
              <a:off x="2438400" y="4213582"/>
              <a:ext cx="978679" cy="321847"/>
            </a:xfrm>
            <a:prstGeom prst="rect">
              <a:avLst/>
            </a:prstGeom>
          </p:spPr>
        </p:pic>
        <p:pic>
          <p:nvPicPr>
            <p:cNvPr id="41" name="Picture 40">
              <a:extLst>
                <a:ext uri="{FF2B5EF4-FFF2-40B4-BE49-F238E27FC236}">
                  <a16:creationId xmlns:a16="http://schemas.microsoft.com/office/drawing/2014/main" xmlns="" id="{CDA92403-503D-8040-9EB9-162D8D2791F1}"/>
                </a:ext>
              </a:extLst>
            </p:cNvPr>
            <p:cNvPicPr>
              <a:picLocks noChangeAspect="1"/>
            </p:cNvPicPr>
            <p:nvPr/>
          </p:nvPicPr>
          <p:blipFill>
            <a:blip r:embed="rId4"/>
            <a:stretch>
              <a:fillRect/>
            </a:stretch>
          </p:blipFill>
          <p:spPr>
            <a:xfrm>
              <a:off x="3581400" y="4252993"/>
              <a:ext cx="442994" cy="228880"/>
            </a:xfrm>
            <a:prstGeom prst="rect">
              <a:avLst/>
            </a:prstGeom>
          </p:spPr>
        </p:pic>
        <p:pic>
          <p:nvPicPr>
            <p:cNvPr id="42" name="Picture 41">
              <a:extLst>
                <a:ext uri="{FF2B5EF4-FFF2-40B4-BE49-F238E27FC236}">
                  <a16:creationId xmlns:a16="http://schemas.microsoft.com/office/drawing/2014/main" xmlns="" id="{45A7B6EC-FEE0-EF42-A668-B4CEC34DC086}"/>
                </a:ext>
              </a:extLst>
            </p:cNvPr>
            <p:cNvPicPr>
              <a:picLocks noChangeAspect="1"/>
            </p:cNvPicPr>
            <p:nvPr/>
          </p:nvPicPr>
          <p:blipFill>
            <a:blip r:embed="rId5"/>
            <a:stretch>
              <a:fillRect/>
            </a:stretch>
          </p:blipFill>
          <p:spPr>
            <a:xfrm>
              <a:off x="4191000" y="4287773"/>
              <a:ext cx="848388" cy="157665"/>
            </a:xfrm>
            <a:prstGeom prst="rect">
              <a:avLst/>
            </a:prstGeom>
          </p:spPr>
        </p:pic>
        <p:pic>
          <p:nvPicPr>
            <p:cNvPr id="43" name="Picture 42">
              <a:extLst>
                <a:ext uri="{FF2B5EF4-FFF2-40B4-BE49-F238E27FC236}">
                  <a16:creationId xmlns:a16="http://schemas.microsoft.com/office/drawing/2014/main" xmlns="" id="{E6BD31B6-74EA-124F-8EEE-BCC452E83DEB}"/>
                </a:ext>
              </a:extLst>
            </p:cNvPr>
            <p:cNvPicPr>
              <a:picLocks noChangeAspect="1"/>
            </p:cNvPicPr>
            <p:nvPr/>
          </p:nvPicPr>
          <p:blipFill>
            <a:blip r:embed="rId6"/>
            <a:stretch>
              <a:fillRect/>
            </a:stretch>
          </p:blipFill>
          <p:spPr>
            <a:xfrm>
              <a:off x="5190111" y="4178949"/>
              <a:ext cx="1439289" cy="391111"/>
            </a:xfrm>
            <a:prstGeom prst="rect">
              <a:avLst/>
            </a:prstGeom>
          </p:spPr>
        </p:pic>
        <p:pic>
          <p:nvPicPr>
            <p:cNvPr id="44" name="Picture 43">
              <a:extLst>
                <a:ext uri="{FF2B5EF4-FFF2-40B4-BE49-F238E27FC236}">
                  <a16:creationId xmlns:a16="http://schemas.microsoft.com/office/drawing/2014/main" xmlns="" id="{793AA57A-8192-F04D-9D7D-DDC0FBC72656}"/>
                </a:ext>
              </a:extLst>
            </p:cNvPr>
            <p:cNvPicPr>
              <a:picLocks noChangeAspect="1"/>
            </p:cNvPicPr>
            <p:nvPr/>
          </p:nvPicPr>
          <p:blipFill>
            <a:blip r:embed="rId7"/>
            <a:stretch>
              <a:fillRect/>
            </a:stretch>
          </p:blipFill>
          <p:spPr>
            <a:xfrm>
              <a:off x="304800" y="4746467"/>
              <a:ext cx="1374895" cy="226545"/>
            </a:xfrm>
            <a:prstGeom prst="rect">
              <a:avLst/>
            </a:prstGeom>
          </p:spPr>
        </p:pic>
        <p:pic>
          <p:nvPicPr>
            <p:cNvPr id="45" name="Picture 44">
              <a:extLst>
                <a:ext uri="{FF2B5EF4-FFF2-40B4-BE49-F238E27FC236}">
                  <a16:creationId xmlns:a16="http://schemas.microsoft.com/office/drawing/2014/main" xmlns="" id="{EF1016DB-43EC-C845-8671-4549938A8C69}"/>
                </a:ext>
              </a:extLst>
            </p:cNvPr>
            <p:cNvPicPr>
              <a:picLocks noChangeAspect="1"/>
            </p:cNvPicPr>
            <p:nvPr/>
          </p:nvPicPr>
          <p:blipFill>
            <a:blip r:embed="rId8"/>
            <a:stretch>
              <a:fillRect/>
            </a:stretch>
          </p:blipFill>
          <p:spPr>
            <a:xfrm>
              <a:off x="1905000" y="4746467"/>
              <a:ext cx="1560928" cy="249427"/>
            </a:xfrm>
            <a:prstGeom prst="rect">
              <a:avLst/>
            </a:prstGeom>
          </p:spPr>
        </p:pic>
        <p:pic>
          <p:nvPicPr>
            <p:cNvPr id="46" name="Picture 45">
              <a:extLst>
                <a:ext uri="{FF2B5EF4-FFF2-40B4-BE49-F238E27FC236}">
                  <a16:creationId xmlns:a16="http://schemas.microsoft.com/office/drawing/2014/main" xmlns="" id="{9657C47D-4D91-CD4B-B671-5E5CE0394B58}"/>
                </a:ext>
              </a:extLst>
            </p:cNvPr>
            <p:cNvPicPr>
              <a:picLocks noChangeAspect="1"/>
            </p:cNvPicPr>
            <p:nvPr/>
          </p:nvPicPr>
          <p:blipFill>
            <a:blip r:embed="rId9"/>
            <a:stretch>
              <a:fillRect/>
            </a:stretch>
          </p:blipFill>
          <p:spPr>
            <a:xfrm>
              <a:off x="3733800" y="4664835"/>
              <a:ext cx="931014" cy="390884"/>
            </a:xfrm>
            <a:prstGeom prst="rect">
              <a:avLst/>
            </a:prstGeom>
          </p:spPr>
        </p:pic>
        <p:pic>
          <p:nvPicPr>
            <p:cNvPr id="47" name="Picture 46">
              <a:extLst>
                <a:ext uri="{FF2B5EF4-FFF2-40B4-BE49-F238E27FC236}">
                  <a16:creationId xmlns:a16="http://schemas.microsoft.com/office/drawing/2014/main" xmlns="" id="{AF7D2DEA-16BC-0D4D-B800-E7EC698831F7}"/>
                </a:ext>
              </a:extLst>
            </p:cNvPr>
            <p:cNvPicPr>
              <a:picLocks noChangeAspect="1"/>
            </p:cNvPicPr>
            <p:nvPr/>
          </p:nvPicPr>
          <p:blipFill>
            <a:blip r:embed="rId10"/>
            <a:stretch>
              <a:fillRect/>
            </a:stretch>
          </p:blipFill>
          <p:spPr>
            <a:xfrm>
              <a:off x="4880099" y="4824133"/>
              <a:ext cx="987301" cy="148879"/>
            </a:xfrm>
            <a:prstGeom prst="rect">
              <a:avLst/>
            </a:prstGeom>
          </p:spPr>
        </p:pic>
        <p:pic>
          <p:nvPicPr>
            <p:cNvPr id="48" name="Picture 47">
              <a:extLst>
                <a:ext uri="{FF2B5EF4-FFF2-40B4-BE49-F238E27FC236}">
                  <a16:creationId xmlns:a16="http://schemas.microsoft.com/office/drawing/2014/main" xmlns="" id="{66A35451-B228-324F-8854-81E9D12D50D2}"/>
                </a:ext>
              </a:extLst>
            </p:cNvPr>
            <p:cNvPicPr>
              <a:picLocks noChangeAspect="1"/>
            </p:cNvPicPr>
            <p:nvPr/>
          </p:nvPicPr>
          <p:blipFill>
            <a:blip r:embed="rId11"/>
            <a:stretch>
              <a:fillRect/>
            </a:stretch>
          </p:blipFill>
          <p:spPr>
            <a:xfrm>
              <a:off x="7461721" y="4730265"/>
              <a:ext cx="1148879" cy="356085"/>
            </a:xfrm>
            <a:prstGeom prst="rect">
              <a:avLst/>
            </a:prstGeom>
          </p:spPr>
        </p:pic>
        <p:pic>
          <p:nvPicPr>
            <p:cNvPr id="49" name="Picture 48">
              <a:extLst>
                <a:ext uri="{FF2B5EF4-FFF2-40B4-BE49-F238E27FC236}">
                  <a16:creationId xmlns:a16="http://schemas.microsoft.com/office/drawing/2014/main" xmlns="" id="{E5052B37-D846-5A48-984B-C17EE10AD0D2}"/>
                </a:ext>
              </a:extLst>
            </p:cNvPr>
            <p:cNvPicPr>
              <a:picLocks noChangeAspect="1"/>
            </p:cNvPicPr>
            <p:nvPr/>
          </p:nvPicPr>
          <p:blipFill>
            <a:blip r:embed="rId12"/>
            <a:stretch>
              <a:fillRect/>
            </a:stretch>
          </p:blipFill>
          <p:spPr>
            <a:xfrm>
              <a:off x="6047971" y="4725523"/>
              <a:ext cx="1267229" cy="303607"/>
            </a:xfrm>
            <a:prstGeom prst="rect">
              <a:avLst/>
            </a:prstGeom>
          </p:spPr>
        </p:pic>
      </p:grpSp>
      <p:pic>
        <p:nvPicPr>
          <p:cNvPr id="50" name="Picture 49">
            <a:extLst>
              <a:ext uri="{FF2B5EF4-FFF2-40B4-BE49-F238E27FC236}">
                <a16:creationId xmlns:a16="http://schemas.microsoft.com/office/drawing/2014/main" xmlns="" id="{E53A1603-28B8-2445-9823-1C32817ED09C}"/>
              </a:ext>
            </a:extLst>
          </p:cNvPr>
          <p:cNvPicPr>
            <a:picLocks noChangeAspect="1"/>
          </p:cNvPicPr>
          <p:nvPr/>
        </p:nvPicPr>
        <p:blipFill>
          <a:blip r:embed="rId13"/>
          <a:stretch>
            <a:fillRect/>
          </a:stretch>
        </p:blipFill>
        <p:spPr>
          <a:xfrm>
            <a:off x="6776146" y="4241895"/>
            <a:ext cx="1287605" cy="274689"/>
          </a:xfrm>
          <a:prstGeom prst="rect">
            <a:avLst/>
          </a:prstGeom>
        </p:spPr>
      </p:pic>
      <p:pic>
        <p:nvPicPr>
          <p:cNvPr id="51" name="Picture 50">
            <a:extLst>
              <a:ext uri="{FF2B5EF4-FFF2-40B4-BE49-F238E27FC236}">
                <a16:creationId xmlns:a16="http://schemas.microsoft.com/office/drawing/2014/main" xmlns="" id="{E005D398-EDEB-9442-ACAD-DC920658DC9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226750" y="4175533"/>
            <a:ext cx="1124401" cy="373959"/>
          </a:xfrm>
          <a:prstGeom prst="rect">
            <a:avLst/>
          </a:prstGeom>
        </p:spPr>
      </p:pic>
      <p:pic>
        <p:nvPicPr>
          <p:cNvPr id="52" name="Picture 51">
            <a:extLst>
              <a:ext uri="{FF2B5EF4-FFF2-40B4-BE49-F238E27FC236}">
                <a16:creationId xmlns:a16="http://schemas.microsoft.com/office/drawing/2014/main" xmlns="" id="{C8492FF3-5709-6C44-9CEA-14702D33ECF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171550" y="4271233"/>
            <a:ext cx="845450" cy="199328"/>
          </a:xfrm>
          <a:prstGeom prst="rect">
            <a:avLst/>
          </a:prstGeom>
        </p:spPr>
      </p:pic>
      <p:pic>
        <p:nvPicPr>
          <p:cNvPr id="25" name="Picture 24">
            <a:extLst>
              <a:ext uri="{FF2B5EF4-FFF2-40B4-BE49-F238E27FC236}">
                <a16:creationId xmlns:a16="http://schemas.microsoft.com/office/drawing/2014/main" xmlns="" id="{E9150A2F-E2F7-E84B-A191-0CE7BADB88D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0" y="37578"/>
            <a:ext cx="4024394" cy="828006"/>
          </a:xfrm>
          <a:prstGeom prst="rect">
            <a:avLst/>
          </a:prstGeom>
        </p:spPr>
      </p:pic>
    </p:spTree>
    <p:extLst>
      <p:ext uri="{BB962C8B-B14F-4D97-AF65-F5344CB8AC3E}">
        <p14:creationId xmlns:p14="http://schemas.microsoft.com/office/powerpoint/2010/main" val="2853822323"/>
      </p:ext>
    </p:extLst>
  </p:cSld>
  <p:clrMapOvr>
    <a:masterClrMapping/>
  </p:clrMapOvr>
  <mc:AlternateContent xmlns:mc="http://schemas.openxmlformats.org/markup-compatibility/2006" xmlns:p14="http://schemas.microsoft.com/office/powerpoint/2010/main">
    <mc:Choice Requires="p14">
      <p:transition spd="slow" p14:dur="2000" advTm="11071"/>
    </mc:Choice>
    <mc:Fallback xmlns="">
      <p:transition spd="slow" advTm="1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6">
            <a:extLst>
              <a:ext uri="{FF2B5EF4-FFF2-40B4-BE49-F238E27FC236}">
                <a16:creationId xmlns:a16="http://schemas.microsoft.com/office/drawing/2014/main" xmlns="" id="{C936CF84-C38F-3B49-91A2-CB05C90F418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7"/>
          <a:stretch/>
        </p:blipFill>
        <p:spPr>
          <a:xfrm>
            <a:off x="2869683" y="0"/>
            <a:ext cx="6274315" cy="2913308"/>
          </a:xfrm>
          <a:prstGeom prst="rect">
            <a:avLst/>
          </a:prstGeom>
        </p:spPr>
      </p:pic>
      <p:pic>
        <p:nvPicPr>
          <p:cNvPr id="9" name="Picture 8">
            <a:extLst>
              <a:ext uri="{FF2B5EF4-FFF2-40B4-BE49-F238E27FC236}">
                <a16:creationId xmlns:a16="http://schemas.microsoft.com/office/drawing/2014/main" xmlns="" id="{9D59C64A-8C13-E240-9C3D-BA00EF4ED67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75935" y="2913309"/>
            <a:ext cx="3068065" cy="2228820"/>
          </a:xfrm>
          <a:prstGeom prst="rect">
            <a:avLst/>
          </a:prstGeom>
        </p:spPr>
      </p:pic>
      <p:pic>
        <p:nvPicPr>
          <p:cNvPr id="5" name="Picture 4">
            <a:extLst>
              <a:ext uri="{FF2B5EF4-FFF2-40B4-BE49-F238E27FC236}">
                <a16:creationId xmlns:a16="http://schemas.microsoft.com/office/drawing/2014/main" xmlns="" id="{C9BBC98E-4BB2-BB4B-8DF5-EE2C034F9F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67621" y="2913308"/>
            <a:ext cx="3339757" cy="2228820"/>
          </a:xfrm>
          <a:prstGeom prst="rect">
            <a:avLst/>
          </a:prstGeom>
        </p:spPr>
      </p:pic>
      <p:sp>
        <p:nvSpPr>
          <p:cNvPr id="10" name="Rectangle 9">
            <a:extLst>
              <a:ext uri="{FF2B5EF4-FFF2-40B4-BE49-F238E27FC236}">
                <a16:creationId xmlns:a16="http://schemas.microsoft.com/office/drawing/2014/main" xmlns="" id="{FFA75958-BCCA-F041-A923-11B2ECFF320F}"/>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6" name="Picture 25">
            <a:extLst>
              <a:ext uri="{FF2B5EF4-FFF2-40B4-BE49-F238E27FC236}">
                <a16:creationId xmlns:a16="http://schemas.microsoft.com/office/drawing/2014/main" xmlns="" id="{C4ED7998-EAA0-DF46-BAF4-9244F479E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06490" y="4315642"/>
            <a:ext cx="2285475" cy="626663"/>
          </a:xfrm>
          <a:prstGeom prst="rect">
            <a:avLst/>
          </a:prstGeom>
        </p:spPr>
      </p:pic>
      <p:pic>
        <p:nvPicPr>
          <p:cNvPr id="18" name="Picture 17">
            <a:extLst>
              <a:ext uri="{FF2B5EF4-FFF2-40B4-BE49-F238E27FC236}">
                <a16:creationId xmlns:a16="http://schemas.microsoft.com/office/drawing/2014/main" xmlns="" id="{F084E984-5D45-EE4C-B1DC-BF02A9DD76A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4765" y="390474"/>
            <a:ext cx="2375376" cy="779420"/>
          </a:xfrm>
          <a:prstGeom prst="rect">
            <a:avLst/>
          </a:prstGeom>
          <a:effectLst>
            <a:glow rad="1905000">
              <a:schemeClr val="bg1">
                <a:alpha val="45000"/>
              </a:schemeClr>
            </a:glow>
          </a:effectLst>
        </p:spPr>
      </p:pic>
      <p:sp>
        <p:nvSpPr>
          <p:cNvPr id="16" name="TextBox 15">
            <a:extLst>
              <a:ext uri="{FF2B5EF4-FFF2-40B4-BE49-F238E27FC236}">
                <a16:creationId xmlns:a16="http://schemas.microsoft.com/office/drawing/2014/main" xmlns="" id="{A86BB169-FABB-BE49-B038-EFCB85A2AB20}"/>
              </a:ext>
            </a:extLst>
          </p:cNvPr>
          <p:cNvSpPr txBox="1"/>
          <p:nvPr/>
        </p:nvSpPr>
        <p:spPr>
          <a:xfrm>
            <a:off x="-174899" y="2315539"/>
            <a:ext cx="3204915"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Electrical Lab </a:t>
            </a:r>
          </a:p>
        </p:txBody>
      </p:sp>
      <p:sp>
        <p:nvSpPr>
          <p:cNvPr id="17" name="TextBox 16">
            <a:extLst>
              <a:ext uri="{FF2B5EF4-FFF2-40B4-BE49-F238E27FC236}">
                <a16:creationId xmlns:a16="http://schemas.microsoft.com/office/drawing/2014/main" xmlns="" id="{F0C6B21B-356D-734D-8013-E266EFC963EA}"/>
              </a:ext>
            </a:extLst>
          </p:cNvPr>
          <p:cNvSpPr txBox="1"/>
          <p:nvPr/>
        </p:nvSpPr>
        <p:spPr>
          <a:xfrm>
            <a:off x="254664" y="4206037"/>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cxnSp>
        <p:nvCxnSpPr>
          <p:cNvPr id="6" name="Straight Connector 5">
            <a:extLst>
              <a:ext uri="{FF2B5EF4-FFF2-40B4-BE49-F238E27FC236}">
                <a16:creationId xmlns:a16="http://schemas.microsoft.com/office/drawing/2014/main" xmlns="" id="{EB9C26BA-6EC6-5F48-8277-F1BAD4D6FC07}"/>
              </a:ext>
            </a:extLst>
          </p:cNvPr>
          <p:cNvCxnSpPr/>
          <p:nvPr/>
        </p:nvCxnSpPr>
        <p:spPr>
          <a:xfrm>
            <a:off x="266149" y="1358153"/>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424337"/>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F54AEB03-5984-EE49-A098-E5D9989FA117}"/>
              </a:ext>
            </a:extLst>
          </p:cNvPr>
          <p:cNvSpPr/>
          <p:nvPr/>
        </p:nvSpPr>
        <p:spPr>
          <a:xfrm>
            <a:off x="0" y="0"/>
            <a:ext cx="9144000" cy="51591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6">
            <a:extLst>
              <a:ext uri="{FF2B5EF4-FFF2-40B4-BE49-F238E27FC236}">
                <a16:creationId xmlns:a16="http://schemas.microsoft.com/office/drawing/2014/main" xmlns="" id="{2202C2B1-1050-264A-B18B-109EBFE3BA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30142" y="2837577"/>
            <a:ext cx="3213858" cy="2303918"/>
          </a:xfrm>
          <a:prstGeom prst="rect">
            <a:avLst/>
          </a:prstGeom>
        </p:spPr>
      </p:pic>
      <p:pic>
        <p:nvPicPr>
          <p:cNvPr id="18" name="Picture 17">
            <a:extLst>
              <a:ext uri="{FF2B5EF4-FFF2-40B4-BE49-F238E27FC236}">
                <a16:creationId xmlns:a16="http://schemas.microsoft.com/office/drawing/2014/main" xmlns="" id="{B7AFA38D-8EA1-5F42-A327-F574541BB76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871559" y="1282"/>
            <a:ext cx="6272440" cy="2836295"/>
          </a:xfrm>
          <a:prstGeom prst="rect">
            <a:avLst/>
          </a:prstGeom>
        </p:spPr>
      </p:pic>
      <p:sp>
        <p:nvSpPr>
          <p:cNvPr id="17" name="Rectangle 16">
            <a:extLst>
              <a:ext uri="{FF2B5EF4-FFF2-40B4-BE49-F238E27FC236}">
                <a16:creationId xmlns:a16="http://schemas.microsoft.com/office/drawing/2014/main" xmlns="" id="{B312C9F5-9E5E-504F-8BFC-327E12CA198D}"/>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6" name="Picture 25">
            <a:extLst>
              <a:ext uri="{FF2B5EF4-FFF2-40B4-BE49-F238E27FC236}">
                <a16:creationId xmlns:a16="http://schemas.microsoft.com/office/drawing/2014/main" xmlns="" id="{7ECDA10B-25BB-4F46-8DC2-E9BC5683EAC5}"/>
              </a:ext>
            </a:extLst>
          </p:cNvPr>
          <p:cNvPicPr>
            <a:picLocks noChangeAspect="1"/>
          </p:cNvPicPr>
          <p:nvPr/>
        </p:nvPicPr>
        <p:blipFill>
          <a:blip r:embed="rId5"/>
          <a:stretch>
            <a:fillRect/>
          </a:stretch>
        </p:blipFill>
        <p:spPr>
          <a:xfrm>
            <a:off x="288414" y="4245028"/>
            <a:ext cx="2294733" cy="948490"/>
          </a:xfrm>
          <a:prstGeom prst="rect">
            <a:avLst/>
          </a:prstGeom>
        </p:spPr>
      </p:pic>
      <p:pic>
        <p:nvPicPr>
          <p:cNvPr id="4" name="Picture 3">
            <a:extLst>
              <a:ext uri="{FF2B5EF4-FFF2-40B4-BE49-F238E27FC236}">
                <a16:creationId xmlns:a16="http://schemas.microsoft.com/office/drawing/2014/main" xmlns="" id="{8D2FBC12-DB8B-8840-8518-D0CDA8515DB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2948" y="370439"/>
            <a:ext cx="2358068" cy="645366"/>
          </a:xfrm>
          <a:prstGeom prst="rect">
            <a:avLst/>
          </a:prstGeom>
          <a:effectLst>
            <a:glow rad="1905000">
              <a:schemeClr val="bg1">
                <a:alpha val="45000"/>
              </a:schemeClr>
            </a:glow>
          </a:effectLst>
        </p:spPr>
      </p:pic>
      <p:sp>
        <p:nvSpPr>
          <p:cNvPr id="15" name="TextBox 14">
            <a:extLst>
              <a:ext uri="{FF2B5EF4-FFF2-40B4-BE49-F238E27FC236}">
                <a16:creationId xmlns:a16="http://schemas.microsoft.com/office/drawing/2014/main" xmlns="" id="{CE70CFE4-76BA-D142-8B0B-DC8BC435353D}"/>
              </a:ext>
            </a:extLst>
          </p:cNvPr>
          <p:cNvSpPr txBox="1"/>
          <p:nvPr/>
        </p:nvSpPr>
        <p:spPr>
          <a:xfrm>
            <a:off x="-207098" y="2347799"/>
            <a:ext cx="3204915"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Automotive Program</a:t>
            </a:r>
          </a:p>
        </p:txBody>
      </p:sp>
      <p:cxnSp>
        <p:nvCxnSpPr>
          <p:cNvPr id="20" name="Straight Connector 19">
            <a:extLst>
              <a:ext uri="{FF2B5EF4-FFF2-40B4-BE49-F238E27FC236}">
                <a16:creationId xmlns:a16="http://schemas.microsoft.com/office/drawing/2014/main" xmlns="" id="{0B8B99A8-5176-5248-BFFB-9939E2FE9118}"/>
              </a:ext>
            </a:extLst>
          </p:cNvPr>
          <p:cNvCxnSpPr/>
          <p:nvPr/>
        </p:nvCxnSpPr>
        <p:spPr>
          <a:xfrm>
            <a:off x="266149" y="1358153"/>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377D5CF1-B174-7B4B-9689-5FF8042B4B74}"/>
              </a:ext>
            </a:extLst>
          </p:cNvPr>
          <p:cNvSpPr txBox="1"/>
          <p:nvPr/>
        </p:nvSpPr>
        <p:spPr>
          <a:xfrm>
            <a:off x="254664" y="4206037"/>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pic>
        <p:nvPicPr>
          <p:cNvPr id="5" name="Picture 4">
            <a:extLst>
              <a:ext uri="{FF2B5EF4-FFF2-40B4-BE49-F238E27FC236}">
                <a16:creationId xmlns:a16="http://schemas.microsoft.com/office/drawing/2014/main" xmlns="" id="{67B60C18-317C-B44A-80B0-CA86C5CB646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866297" y="2837578"/>
            <a:ext cx="3089188" cy="2321614"/>
          </a:xfrm>
          <a:prstGeom prst="rect">
            <a:avLst/>
          </a:prstGeom>
        </p:spPr>
      </p:pic>
    </p:spTree>
    <p:extLst>
      <p:ext uri="{BB962C8B-B14F-4D97-AF65-F5344CB8AC3E}">
        <p14:creationId xmlns:p14="http://schemas.microsoft.com/office/powerpoint/2010/main" val="3486397257"/>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31" name="Picture 30">
            <a:extLst>
              <a:ext uri="{FF2B5EF4-FFF2-40B4-BE49-F238E27FC236}">
                <a16:creationId xmlns:a16="http://schemas.microsoft.com/office/drawing/2014/main" xmlns="" id="{761845F7-23AB-6A48-8465-51E0CC68A7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14"/>
          <a:stretch/>
        </p:blipFill>
        <p:spPr>
          <a:xfrm>
            <a:off x="2852950" y="-1290"/>
            <a:ext cx="6289507" cy="3215136"/>
          </a:xfrm>
          <a:prstGeom prst="rect">
            <a:avLst/>
          </a:prstGeom>
        </p:spPr>
      </p:pic>
      <p:pic>
        <p:nvPicPr>
          <p:cNvPr id="14" name="Picture 13">
            <a:extLst>
              <a:ext uri="{FF2B5EF4-FFF2-40B4-BE49-F238E27FC236}">
                <a16:creationId xmlns:a16="http://schemas.microsoft.com/office/drawing/2014/main" xmlns="" id="{ABD808DB-21C3-A444-AAD4-CE2F62668FC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86688" y="3213846"/>
            <a:ext cx="3117624" cy="1936140"/>
          </a:xfrm>
          <a:prstGeom prst="rect">
            <a:avLst/>
          </a:prstGeom>
        </p:spPr>
      </p:pic>
      <p:pic>
        <p:nvPicPr>
          <p:cNvPr id="33" name="Picture 32">
            <a:extLst>
              <a:ext uri="{FF2B5EF4-FFF2-40B4-BE49-F238E27FC236}">
                <a16:creationId xmlns:a16="http://schemas.microsoft.com/office/drawing/2014/main" xmlns="" id="{5F5628AC-1321-9D4E-BDC2-FF722509AF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504312" y="3207360"/>
            <a:ext cx="647970" cy="1936140"/>
          </a:xfrm>
          <a:prstGeom prst="rect">
            <a:avLst/>
          </a:prstGeom>
        </p:spPr>
      </p:pic>
      <p:pic>
        <p:nvPicPr>
          <p:cNvPr id="11" name="Picture 10">
            <a:extLst>
              <a:ext uri="{FF2B5EF4-FFF2-40B4-BE49-F238E27FC236}">
                <a16:creationId xmlns:a16="http://schemas.microsoft.com/office/drawing/2014/main" xmlns="" id="{14244276-8B1B-D048-B79C-A31EC3554C6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66397" y="3213846"/>
            <a:ext cx="2520291" cy="1936140"/>
          </a:xfrm>
          <a:prstGeom prst="rect">
            <a:avLst/>
          </a:prstGeom>
        </p:spPr>
      </p:pic>
      <p:sp>
        <p:nvSpPr>
          <p:cNvPr id="19" name="Rectangle 18">
            <a:extLst>
              <a:ext uri="{FF2B5EF4-FFF2-40B4-BE49-F238E27FC236}">
                <a16:creationId xmlns:a16="http://schemas.microsoft.com/office/drawing/2014/main" xmlns="" id="{1783AC02-AE43-A442-B005-0B6F9D065DCA}"/>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7" name="Picture 16">
            <a:extLst>
              <a:ext uri="{FF2B5EF4-FFF2-40B4-BE49-F238E27FC236}">
                <a16:creationId xmlns:a16="http://schemas.microsoft.com/office/drawing/2014/main" xmlns="" id="{7895B552-2FA5-EC44-B59E-470BC8A24843}"/>
              </a:ext>
            </a:extLst>
          </p:cNvPr>
          <p:cNvPicPr>
            <a:picLocks noChangeAspect="1"/>
          </p:cNvPicPr>
          <p:nvPr/>
        </p:nvPicPr>
        <p:blipFill>
          <a:blip r:embed="rId7"/>
          <a:stretch>
            <a:fillRect/>
          </a:stretch>
        </p:blipFill>
        <p:spPr>
          <a:xfrm>
            <a:off x="265098" y="244160"/>
            <a:ext cx="2286526" cy="1022684"/>
          </a:xfrm>
          <a:prstGeom prst="rect">
            <a:avLst/>
          </a:prstGeom>
          <a:effectLst>
            <a:glow rad="1905000">
              <a:schemeClr val="bg1">
                <a:alpha val="50000"/>
              </a:schemeClr>
            </a:glow>
          </a:effectLst>
        </p:spPr>
      </p:pic>
      <p:pic>
        <p:nvPicPr>
          <p:cNvPr id="37" name="Picture 36">
            <a:extLst>
              <a:ext uri="{FF2B5EF4-FFF2-40B4-BE49-F238E27FC236}">
                <a16:creationId xmlns:a16="http://schemas.microsoft.com/office/drawing/2014/main" xmlns="" id="{CA9831FA-1BE5-2E48-AF88-3D70D66C130A}"/>
              </a:ext>
            </a:extLst>
          </p:cNvPr>
          <p:cNvPicPr>
            <a:picLocks noChangeAspect="1"/>
          </p:cNvPicPr>
          <p:nvPr/>
        </p:nvPicPr>
        <p:blipFill>
          <a:blip r:embed="rId8"/>
          <a:stretch>
            <a:fillRect/>
          </a:stretch>
        </p:blipFill>
        <p:spPr>
          <a:xfrm>
            <a:off x="649967" y="4300648"/>
            <a:ext cx="1647446" cy="680944"/>
          </a:xfrm>
          <a:prstGeom prst="rect">
            <a:avLst/>
          </a:prstGeom>
        </p:spPr>
      </p:pic>
      <p:cxnSp>
        <p:nvCxnSpPr>
          <p:cNvPr id="16" name="Straight Connector 15">
            <a:extLst>
              <a:ext uri="{FF2B5EF4-FFF2-40B4-BE49-F238E27FC236}">
                <a16:creationId xmlns:a16="http://schemas.microsoft.com/office/drawing/2014/main" xmlns="" id="{AA23EC17-992A-DC49-8228-896913DB5777}"/>
              </a:ext>
            </a:extLst>
          </p:cNvPr>
          <p:cNvCxnSpPr/>
          <p:nvPr/>
        </p:nvCxnSpPr>
        <p:spPr>
          <a:xfrm>
            <a:off x="293043" y="1452282"/>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340B7EEF-BBF9-924E-9A09-0FA3B7C4B957}"/>
              </a:ext>
            </a:extLst>
          </p:cNvPr>
          <p:cNvSpPr txBox="1"/>
          <p:nvPr/>
        </p:nvSpPr>
        <p:spPr>
          <a:xfrm>
            <a:off x="-18678" y="4131371"/>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sp>
        <p:nvSpPr>
          <p:cNvPr id="20" name="TextBox 19">
            <a:extLst>
              <a:ext uri="{FF2B5EF4-FFF2-40B4-BE49-F238E27FC236}">
                <a16:creationId xmlns:a16="http://schemas.microsoft.com/office/drawing/2014/main" xmlns="" id="{3F8F2646-2948-CE48-8077-6609F2466E58}"/>
              </a:ext>
            </a:extLst>
          </p:cNvPr>
          <p:cNvSpPr txBox="1"/>
          <p:nvPr/>
        </p:nvSpPr>
        <p:spPr>
          <a:xfrm>
            <a:off x="-1" y="2347799"/>
            <a:ext cx="2871562"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Industry 4.0 Lab</a:t>
            </a:r>
          </a:p>
        </p:txBody>
      </p:sp>
    </p:spTree>
    <p:extLst>
      <p:ext uri="{BB962C8B-B14F-4D97-AF65-F5344CB8AC3E}">
        <p14:creationId xmlns:p14="http://schemas.microsoft.com/office/powerpoint/2010/main" val="2027954868"/>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xmlns="" id="{65FFA61F-D187-2641-A7F8-4E469F3143D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69303" y="-1"/>
            <a:ext cx="6313496" cy="3523129"/>
          </a:xfrm>
          <a:prstGeom prst="rect">
            <a:avLst/>
          </a:prstGeom>
        </p:spPr>
      </p:pic>
      <p:pic>
        <p:nvPicPr>
          <p:cNvPr id="20" name="Picture 19">
            <a:extLst>
              <a:ext uri="{FF2B5EF4-FFF2-40B4-BE49-F238E27FC236}">
                <a16:creationId xmlns:a16="http://schemas.microsoft.com/office/drawing/2014/main" xmlns="" id="{B308CA4F-A359-3848-B38C-B2276B9E39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44002" y="3111573"/>
            <a:ext cx="2938798" cy="2031927"/>
          </a:xfrm>
          <a:prstGeom prst="rect">
            <a:avLst/>
          </a:prstGeom>
        </p:spPr>
      </p:pic>
      <p:pic>
        <p:nvPicPr>
          <p:cNvPr id="24" name="Picture 23">
            <a:extLst>
              <a:ext uri="{FF2B5EF4-FFF2-40B4-BE49-F238E27FC236}">
                <a16:creationId xmlns:a16="http://schemas.microsoft.com/office/drawing/2014/main" xmlns="" id="{737A35B3-A267-A848-8B04-73C955B153E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319"/>
          <a:stretch/>
        </p:blipFill>
        <p:spPr>
          <a:xfrm>
            <a:off x="2863055" y="3111572"/>
            <a:ext cx="3380946" cy="2038414"/>
          </a:xfrm>
          <a:prstGeom prst="rect">
            <a:avLst/>
          </a:prstGeom>
        </p:spPr>
      </p:pic>
      <p:sp>
        <p:nvSpPr>
          <p:cNvPr id="15" name="Rectangle 14">
            <a:extLst>
              <a:ext uri="{FF2B5EF4-FFF2-40B4-BE49-F238E27FC236}">
                <a16:creationId xmlns:a16="http://schemas.microsoft.com/office/drawing/2014/main" xmlns="" id="{82181DE9-F1CA-5545-8E95-916FC1018AEA}"/>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7" name="Picture 26">
            <a:extLst>
              <a:ext uri="{FF2B5EF4-FFF2-40B4-BE49-F238E27FC236}">
                <a16:creationId xmlns:a16="http://schemas.microsoft.com/office/drawing/2014/main" xmlns="" id="{D112B54A-2F29-2D4E-953B-D47B00387D29}"/>
              </a:ext>
            </a:extLst>
          </p:cNvPr>
          <p:cNvPicPr>
            <a:picLocks noChangeAspect="1"/>
          </p:cNvPicPr>
          <p:nvPr/>
        </p:nvPicPr>
        <p:blipFill>
          <a:blip r:embed="rId6"/>
          <a:stretch>
            <a:fillRect/>
          </a:stretch>
        </p:blipFill>
        <p:spPr>
          <a:xfrm>
            <a:off x="405976" y="4423255"/>
            <a:ext cx="1953994" cy="807651"/>
          </a:xfrm>
          <a:prstGeom prst="rect">
            <a:avLst/>
          </a:prstGeom>
        </p:spPr>
      </p:pic>
      <p:pic>
        <p:nvPicPr>
          <p:cNvPr id="30" name="Picture 29">
            <a:extLst>
              <a:ext uri="{FF2B5EF4-FFF2-40B4-BE49-F238E27FC236}">
                <a16:creationId xmlns:a16="http://schemas.microsoft.com/office/drawing/2014/main" xmlns="" id="{86B1DFFE-C67A-4340-89E8-84B55622B5A8}"/>
              </a:ext>
            </a:extLst>
          </p:cNvPr>
          <p:cNvPicPr>
            <a:picLocks noChangeAspect="1"/>
          </p:cNvPicPr>
          <p:nvPr/>
        </p:nvPicPr>
        <p:blipFill>
          <a:blip r:embed="rId7"/>
          <a:stretch>
            <a:fillRect/>
          </a:stretch>
        </p:blipFill>
        <p:spPr>
          <a:xfrm>
            <a:off x="309572" y="3823646"/>
            <a:ext cx="2252415" cy="930998"/>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xmlns="" id="{68AD645D-99A2-7940-8F50-950C0060E8B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52400" y="31377"/>
            <a:ext cx="2577353" cy="1449761"/>
          </a:xfrm>
          <a:prstGeom prst="rect">
            <a:avLst/>
          </a:prstGeom>
          <a:effectLst>
            <a:glow rad="1905000">
              <a:schemeClr val="bg1">
                <a:alpha val="50000"/>
              </a:schemeClr>
            </a:glow>
          </a:effectLst>
        </p:spPr>
      </p:pic>
      <p:cxnSp>
        <p:nvCxnSpPr>
          <p:cNvPr id="16" name="Straight Connector 15">
            <a:extLst>
              <a:ext uri="{FF2B5EF4-FFF2-40B4-BE49-F238E27FC236}">
                <a16:creationId xmlns:a16="http://schemas.microsoft.com/office/drawing/2014/main" xmlns="" id="{632F66EF-19DA-6148-8263-408D641C882B}"/>
              </a:ext>
            </a:extLst>
          </p:cNvPr>
          <p:cNvCxnSpPr/>
          <p:nvPr/>
        </p:nvCxnSpPr>
        <p:spPr>
          <a:xfrm>
            <a:off x="293043" y="1452282"/>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EA200D13-A4AE-8946-93FE-8B7274930515}"/>
              </a:ext>
            </a:extLst>
          </p:cNvPr>
          <p:cNvSpPr txBox="1"/>
          <p:nvPr/>
        </p:nvSpPr>
        <p:spPr>
          <a:xfrm>
            <a:off x="300317" y="3720595"/>
            <a:ext cx="2391090" cy="338554"/>
          </a:xfrm>
          <a:prstGeom prst="rect">
            <a:avLst/>
          </a:prstGeom>
          <a:noFill/>
        </p:spPr>
        <p:txBody>
          <a:bodyPr wrap="square" rtlCol="0">
            <a:spAutoFit/>
          </a:bodyPr>
          <a:lstStyle/>
          <a:p>
            <a:r>
              <a:rPr lang="en-US" sz="1400" dirty="0">
                <a:solidFill>
                  <a:schemeClr val="bg1"/>
                </a:solidFill>
                <a:latin typeface="Arial Regular"/>
                <a:ea typeface="Helvetica Neue Light" panose="02000403000000020004" pitchFamily="2" charset="0"/>
              </a:rPr>
              <a:t>Partners</a:t>
            </a:r>
            <a:r>
              <a:rPr lang="en-US" sz="1600" dirty="0">
                <a:solidFill>
                  <a:schemeClr val="bg1"/>
                </a:solidFill>
                <a:latin typeface="Arial Regular"/>
                <a:ea typeface="Helvetica Neue Light" panose="02000403000000020004" pitchFamily="2" charset="0"/>
              </a:rPr>
              <a:t>:</a:t>
            </a:r>
          </a:p>
        </p:txBody>
      </p:sp>
      <p:sp>
        <p:nvSpPr>
          <p:cNvPr id="18" name="TextBox 17">
            <a:extLst>
              <a:ext uri="{FF2B5EF4-FFF2-40B4-BE49-F238E27FC236}">
                <a16:creationId xmlns:a16="http://schemas.microsoft.com/office/drawing/2014/main" xmlns="" id="{C6B42429-4237-1D40-87D2-494D5D4056B9}"/>
              </a:ext>
            </a:extLst>
          </p:cNvPr>
          <p:cNvSpPr txBox="1"/>
          <p:nvPr/>
        </p:nvSpPr>
        <p:spPr>
          <a:xfrm>
            <a:off x="-1" y="2347799"/>
            <a:ext cx="2871562" cy="707886"/>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National Center for Aviation Training</a:t>
            </a:r>
          </a:p>
        </p:txBody>
      </p:sp>
    </p:spTree>
    <p:extLst>
      <p:ext uri="{BB962C8B-B14F-4D97-AF65-F5344CB8AC3E}">
        <p14:creationId xmlns:p14="http://schemas.microsoft.com/office/powerpoint/2010/main" val="251408829"/>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26"/>
          <p:cNvSpPr>
            <a:spLocks/>
          </p:cNvSpPr>
          <p:nvPr/>
        </p:nvSpPr>
        <p:spPr bwMode="auto">
          <a:xfrm>
            <a:off x="6039149" y="5703392"/>
            <a:ext cx="32147" cy="12502"/>
          </a:xfrm>
          <a:custGeom>
            <a:avLst/>
            <a:gdLst>
              <a:gd name="T0" fmla="*/ 15 w 15"/>
              <a:gd name="T1" fmla="*/ 6 h 6"/>
              <a:gd name="T2" fmla="*/ 8 w 15"/>
              <a:gd name="T3" fmla="*/ 1 h 6"/>
              <a:gd name="T4" fmla="*/ 15 w 15"/>
              <a:gd name="T5" fmla="*/ 6 h 6"/>
            </a:gdLst>
            <a:ahLst/>
            <a:cxnLst>
              <a:cxn ang="0">
                <a:pos x="T0" y="T1"/>
              </a:cxn>
              <a:cxn ang="0">
                <a:pos x="T2" y="T3"/>
              </a:cxn>
              <a:cxn ang="0">
                <a:pos x="T4" y="T5"/>
              </a:cxn>
            </a:cxnLst>
            <a:rect l="0" t="0" r="r" b="b"/>
            <a:pathLst>
              <a:path w="15" h="6">
                <a:moveTo>
                  <a:pt x="15" y="6"/>
                </a:moveTo>
                <a:cubicBezTo>
                  <a:pt x="15" y="6"/>
                  <a:pt x="13" y="4"/>
                  <a:pt x="8" y="1"/>
                </a:cubicBezTo>
                <a:cubicBezTo>
                  <a:pt x="0" y="0"/>
                  <a:pt x="15" y="6"/>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dirty="0"/>
          </a:p>
        </p:txBody>
      </p:sp>
      <p:sp>
        <p:nvSpPr>
          <p:cNvPr id="49" name="TextBox 48"/>
          <p:cNvSpPr txBox="1"/>
          <p:nvPr/>
        </p:nvSpPr>
        <p:spPr>
          <a:xfrm>
            <a:off x="1732547" y="692917"/>
            <a:ext cx="7145613" cy="369332"/>
          </a:xfrm>
          <a:prstGeom prst="rect">
            <a:avLst/>
          </a:prstGeom>
          <a:noFill/>
        </p:spPr>
        <p:txBody>
          <a:bodyPr wrap="square" rtlCol="0">
            <a:spAutoFit/>
          </a:bodyPr>
          <a:lstStyle/>
          <a:p>
            <a:r>
              <a:rPr lang="id-ID" sz="1800" dirty="0">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120,000+ Certifications </a:t>
            </a:r>
            <a:r>
              <a:rPr lang="id-ID" sz="1800" dirty="0" err="1">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Earned</a:t>
            </a:r>
            <a:r>
              <a:rPr lang="id-ID" sz="1800" dirty="0">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 </a:t>
            </a:r>
            <a:r>
              <a:rPr lang="id-ID" sz="1800" dirty="0" err="1">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by</a:t>
            </a:r>
            <a:r>
              <a:rPr lang="id-ID" sz="1800" dirty="0">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 </a:t>
            </a:r>
            <a:r>
              <a:rPr lang="id-ID" sz="1800" dirty="0" err="1">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the</a:t>
            </a:r>
            <a:r>
              <a:rPr lang="id-ID" sz="1800" dirty="0">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 </a:t>
            </a:r>
            <a:r>
              <a:rPr lang="id-ID" sz="1800" dirty="0" err="1">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End</a:t>
            </a:r>
            <a:r>
              <a:rPr lang="id-ID" sz="1800" dirty="0">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 </a:t>
            </a:r>
            <a:r>
              <a:rPr lang="id-ID" sz="1800" dirty="0" err="1">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of</a:t>
            </a:r>
            <a:r>
              <a:rPr lang="id-ID" sz="1800" dirty="0">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rPr>
              <a:t> 2018</a:t>
            </a:r>
            <a:endParaRPr lang="en-US" sz="1800" dirty="0">
              <a:solidFill>
                <a:schemeClr val="bg1">
                  <a:lumMod val="6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50" name="TextBox 49"/>
          <p:cNvSpPr txBox="1"/>
          <p:nvPr/>
        </p:nvSpPr>
        <p:spPr>
          <a:xfrm>
            <a:off x="1709187" y="182507"/>
            <a:ext cx="7507706" cy="553998"/>
          </a:xfrm>
          <a:prstGeom prst="rect">
            <a:avLst/>
          </a:prstGeom>
          <a:noFill/>
        </p:spPr>
        <p:txBody>
          <a:bodyPr wrap="square" rtlCol="0">
            <a:spAutoFit/>
          </a:bodyPr>
          <a:lstStyle/>
          <a:p>
            <a:r>
              <a:rPr lang="id-ID" sz="3000" dirty="0" err="1">
                <a:solidFill>
                  <a:srgbClr val="4C90CA"/>
                </a:solidFill>
                <a:latin typeface="Arial" panose="020B0604020202020204" pitchFamily="34" charset="0"/>
                <a:ea typeface="Helvetica Neue Medium" panose="02000503000000020004" pitchFamily="2" charset="0"/>
                <a:cs typeface="Arial" panose="020B0604020202020204" pitchFamily="34" charset="0"/>
              </a:rPr>
              <a:t>Ongoing</a:t>
            </a:r>
            <a:r>
              <a:rPr lang="id-ID" sz="3000" dirty="0">
                <a:solidFill>
                  <a:schemeClr val="bg1">
                    <a:lumMod val="50000"/>
                  </a:schemeClr>
                </a:solidFill>
                <a:latin typeface="Arial" panose="020B0604020202020204" pitchFamily="34" charset="0"/>
                <a:ea typeface="Helvetica Neue Medium" panose="02000503000000020004" pitchFamily="2" charset="0"/>
                <a:cs typeface="Arial" panose="020B0604020202020204" pitchFamily="34" charset="0"/>
              </a:rPr>
              <a:t> </a:t>
            </a:r>
            <a:r>
              <a:rPr lang="id-ID" sz="3000" dirty="0" err="1">
                <a:solidFill>
                  <a:schemeClr val="bg1">
                    <a:lumMod val="50000"/>
                  </a:schemeClr>
                </a:solidFill>
                <a:latin typeface="Arial" panose="020B0604020202020204" pitchFamily="34" charset="0"/>
                <a:ea typeface="Helvetica Neue Medium" panose="02000503000000020004" pitchFamily="2" charset="0"/>
                <a:cs typeface="Arial" panose="020B0604020202020204" pitchFamily="34" charset="0"/>
              </a:rPr>
              <a:t>Strong</a:t>
            </a:r>
            <a:r>
              <a:rPr lang="id-ID" sz="3000" dirty="0">
                <a:solidFill>
                  <a:schemeClr val="bg1">
                    <a:lumMod val="50000"/>
                  </a:schemeClr>
                </a:solidFill>
                <a:latin typeface="Arial" panose="020B0604020202020204" pitchFamily="34" charset="0"/>
                <a:ea typeface="Helvetica Neue Medium" panose="02000503000000020004" pitchFamily="2" charset="0"/>
                <a:cs typeface="Arial" panose="020B0604020202020204" pitchFamily="34" charset="0"/>
              </a:rPr>
              <a:t> </a:t>
            </a:r>
            <a:r>
              <a:rPr lang="id-ID" sz="3000" dirty="0" err="1">
                <a:solidFill>
                  <a:schemeClr val="bg1">
                    <a:lumMod val="50000"/>
                  </a:schemeClr>
                </a:solidFill>
                <a:latin typeface="Arial" panose="020B0604020202020204" pitchFamily="34" charset="0"/>
                <a:ea typeface="Helvetica Neue Medium" panose="02000503000000020004" pitchFamily="2" charset="0"/>
                <a:cs typeface="Arial" panose="020B0604020202020204" pitchFamily="34" charset="0"/>
              </a:rPr>
              <a:t>Certification</a:t>
            </a:r>
            <a:r>
              <a:rPr lang="id-ID" sz="3000" dirty="0">
                <a:solidFill>
                  <a:schemeClr val="bg1">
                    <a:lumMod val="50000"/>
                  </a:schemeClr>
                </a:solidFill>
                <a:latin typeface="Arial" panose="020B0604020202020204" pitchFamily="34" charset="0"/>
                <a:ea typeface="Helvetica Neue Medium" panose="02000503000000020004" pitchFamily="2" charset="0"/>
                <a:cs typeface="Arial" panose="020B0604020202020204" pitchFamily="34" charset="0"/>
              </a:rPr>
              <a:t> </a:t>
            </a:r>
            <a:r>
              <a:rPr lang="id-ID" sz="3000" dirty="0" err="1">
                <a:solidFill>
                  <a:schemeClr val="bg1">
                    <a:lumMod val="50000"/>
                  </a:schemeClr>
                </a:solidFill>
                <a:latin typeface="Arial" panose="020B0604020202020204" pitchFamily="34" charset="0"/>
                <a:ea typeface="Helvetica Neue Medium" panose="02000503000000020004" pitchFamily="2" charset="0"/>
                <a:cs typeface="Arial" panose="020B0604020202020204" pitchFamily="34" charset="0"/>
              </a:rPr>
              <a:t>Growth</a:t>
            </a:r>
            <a:endParaRPr lang="en-US" sz="3000" dirty="0">
              <a:solidFill>
                <a:schemeClr val="bg1">
                  <a:lumMod val="50000"/>
                </a:schemeClr>
              </a:solidFill>
              <a:latin typeface="Arial" panose="020B0604020202020204" pitchFamily="34" charset="0"/>
              <a:ea typeface="Helvetica Neue Medium" panose="02000503000000020004" pitchFamily="2" charset="0"/>
              <a:cs typeface="Arial" panose="020B0604020202020204" pitchFamily="34" charset="0"/>
            </a:endParaRPr>
          </a:p>
        </p:txBody>
      </p:sp>
      <p:pic>
        <p:nvPicPr>
          <p:cNvPr id="6" name="Picture 5">
            <a:extLst>
              <a:ext uri="{FF2B5EF4-FFF2-40B4-BE49-F238E27FC236}">
                <a16:creationId xmlns:a16="http://schemas.microsoft.com/office/drawing/2014/main" xmlns="" id="{6ECC36F0-1789-2A4D-B69D-F9526D645E53}"/>
              </a:ext>
            </a:extLst>
          </p:cNvPr>
          <p:cNvPicPr>
            <a:picLocks noChangeAspect="1"/>
          </p:cNvPicPr>
          <p:nvPr/>
        </p:nvPicPr>
        <p:blipFill>
          <a:blip r:embed="rId3"/>
          <a:stretch>
            <a:fillRect/>
          </a:stretch>
        </p:blipFill>
        <p:spPr>
          <a:xfrm>
            <a:off x="561898" y="185797"/>
            <a:ext cx="1014240" cy="1014240"/>
          </a:xfrm>
          <a:prstGeom prst="rect">
            <a:avLst/>
          </a:prstGeom>
        </p:spPr>
      </p:pic>
      <p:grpSp>
        <p:nvGrpSpPr>
          <p:cNvPr id="10" name="Group 9">
            <a:extLst>
              <a:ext uri="{FF2B5EF4-FFF2-40B4-BE49-F238E27FC236}">
                <a16:creationId xmlns:a16="http://schemas.microsoft.com/office/drawing/2014/main" xmlns="" id="{055EC22F-DFC9-9345-A2C9-2DAE649AF11F}"/>
              </a:ext>
            </a:extLst>
          </p:cNvPr>
          <p:cNvGrpSpPr/>
          <p:nvPr/>
        </p:nvGrpSpPr>
        <p:grpSpPr>
          <a:xfrm>
            <a:off x="131200" y="865417"/>
            <a:ext cx="8555423" cy="4353896"/>
            <a:chOff x="174934" y="1153889"/>
            <a:chExt cx="11407230" cy="5805194"/>
          </a:xfrm>
        </p:grpSpPr>
        <p:graphicFrame>
          <p:nvGraphicFramePr>
            <p:cNvPr id="60" name="Chart 117"/>
            <p:cNvGraphicFramePr/>
            <p:nvPr>
              <p:extLst>
                <p:ext uri="{D42A27DB-BD31-4B8C-83A1-F6EECF244321}">
                  <p14:modId xmlns:p14="http://schemas.microsoft.com/office/powerpoint/2010/main" val="2024923883"/>
                </p:ext>
              </p:extLst>
            </p:nvPr>
          </p:nvGraphicFramePr>
          <p:xfrm>
            <a:off x="174934" y="1153889"/>
            <a:ext cx="11407230" cy="5805194"/>
          </p:xfrm>
          <a:graphic>
            <a:graphicData uri="http://schemas.openxmlformats.org/drawingml/2006/chart">
              <c:chart xmlns:c="http://schemas.openxmlformats.org/drawingml/2006/chart" xmlns:r="http://schemas.openxmlformats.org/officeDocument/2006/relationships" r:id="rId4"/>
            </a:graphicData>
          </a:graphic>
        </p:graphicFrame>
        <p:sp>
          <p:nvSpPr>
            <p:cNvPr id="9" name="Freeform 8">
              <a:extLst>
                <a:ext uri="{FF2B5EF4-FFF2-40B4-BE49-F238E27FC236}">
                  <a16:creationId xmlns:a16="http://schemas.microsoft.com/office/drawing/2014/main" xmlns="" id="{32B70440-C606-3F44-8CAB-12CEDA4EB6AA}"/>
                </a:ext>
              </a:extLst>
            </p:cNvPr>
            <p:cNvSpPr/>
            <p:nvPr/>
          </p:nvSpPr>
          <p:spPr>
            <a:xfrm>
              <a:off x="10203366" y="1996068"/>
              <a:ext cx="970156" cy="4348976"/>
            </a:xfrm>
            <a:custGeom>
              <a:avLst/>
              <a:gdLst>
                <a:gd name="connsiteX0" fmla="*/ 959005 w 970156"/>
                <a:gd name="connsiteY0" fmla="*/ 0 h 4348976"/>
                <a:gd name="connsiteX1" fmla="*/ 44605 w 970156"/>
                <a:gd name="connsiteY1" fmla="*/ 858644 h 4348976"/>
                <a:gd name="connsiteX2" fmla="*/ 0 w 970156"/>
                <a:gd name="connsiteY2" fmla="*/ 4348976 h 4348976"/>
                <a:gd name="connsiteX3" fmla="*/ 970156 w 970156"/>
                <a:gd name="connsiteY3" fmla="*/ 4348976 h 4348976"/>
                <a:gd name="connsiteX4" fmla="*/ 959005 w 970156"/>
                <a:gd name="connsiteY4" fmla="*/ 0 h 434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156" h="4348976">
                  <a:moveTo>
                    <a:pt x="959005" y="0"/>
                  </a:moveTo>
                  <a:lnTo>
                    <a:pt x="44605" y="858644"/>
                  </a:lnTo>
                  <a:lnTo>
                    <a:pt x="0" y="4348976"/>
                  </a:lnTo>
                  <a:lnTo>
                    <a:pt x="970156" y="4348976"/>
                  </a:lnTo>
                  <a:lnTo>
                    <a:pt x="959005" y="0"/>
                  </a:lnTo>
                  <a:close/>
                </a:path>
              </a:pathLst>
            </a:custGeom>
            <a:solidFill>
              <a:schemeClr val="accent6">
                <a:alpha val="43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13" dirty="0">
                <a:highlight>
                  <a:srgbClr val="00FF00"/>
                </a:highlight>
              </a:endParaRPr>
            </a:p>
          </p:txBody>
        </p:sp>
      </p:grpSp>
    </p:spTree>
    <p:extLst>
      <p:ext uri="{BB962C8B-B14F-4D97-AF65-F5344CB8AC3E}">
        <p14:creationId xmlns:p14="http://schemas.microsoft.com/office/powerpoint/2010/main" val="1922333481"/>
      </p:ext>
    </p:extLst>
  </p:cSld>
  <p:clrMapOvr>
    <a:masterClrMapping/>
  </p:clrMapOvr>
  <mc:AlternateContent xmlns:mc="http://schemas.openxmlformats.org/markup-compatibility/2006" xmlns:p14="http://schemas.microsoft.com/office/powerpoint/2010/main">
    <mc:Choice Requires="p14">
      <p:transition spd="med" p14:dur="700" advTm="11078">
        <p:fade/>
      </p:transition>
    </mc:Choice>
    <mc:Fallback xmlns="">
      <p:transition spd="med" advTm="11078">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xmlns="" id="{6047B8DA-1E50-F14E-BB2F-226D1F7AEF2A}"/>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3" name="Picture 2">
            <a:extLst>
              <a:ext uri="{FF2B5EF4-FFF2-40B4-BE49-F238E27FC236}">
                <a16:creationId xmlns:a16="http://schemas.microsoft.com/office/drawing/2014/main" xmlns="" id="{E8EAD499-BEFB-5248-A95D-0E6DDFC8C940}"/>
              </a:ext>
            </a:extLst>
          </p:cNvPr>
          <p:cNvPicPr>
            <a:picLocks noChangeAspect="1"/>
          </p:cNvPicPr>
          <p:nvPr/>
        </p:nvPicPr>
        <p:blipFill>
          <a:blip r:embed="rId3"/>
          <a:stretch>
            <a:fillRect/>
          </a:stretch>
        </p:blipFill>
        <p:spPr>
          <a:xfrm>
            <a:off x="240602" y="4180912"/>
            <a:ext cx="2393882" cy="989471"/>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xmlns="" id="{322524B8-D13F-B042-8219-B3136AFDECF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083" y="499696"/>
            <a:ext cx="2631930" cy="594470"/>
          </a:xfrm>
          <a:prstGeom prst="rect">
            <a:avLst/>
          </a:prstGeom>
          <a:effectLst>
            <a:glow rad="1905000">
              <a:schemeClr val="bg1">
                <a:alpha val="50000"/>
              </a:schemeClr>
            </a:glow>
          </a:effectLst>
        </p:spPr>
      </p:pic>
      <p:cxnSp>
        <p:nvCxnSpPr>
          <p:cNvPr id="12" name="Straight Connector 11">
            <a:extLst>
              <a:ext uri="{FF2B5EF4-FFF2-40B4-BE49-F238E27FC236}">
                <a16:creationId xmlns:a16="http://schemas.microsoft.com/office/drawing/2014/main" xmlns="" id="{6296ACF5-7B69-3D43-B603-F177A0E28004}"/>
              </a:ext>
            </a:extLst>
          </p:cNvPr>
          <p:cNvCxnSpPr/>
          <p:nvPr/>
        </p:nvCxnSpPr>
        <p:spPr>
          <a:xfrm>
            <a:off x="293043" y="1452282"/>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8FED4C9E-A444-3841-B9AF-9EB4E43480EC}"/>
              </a:ext>
            </a:extLst>
          </p:cNvPr>
          <p:cNvSpPr txBox="1"/>
          <p:nvPr/>
        </p:nvSpPr>
        <p:spPr>
          <a:xfrm>
            <a:off x="258599" y="4080028"/>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sp>
        <p:nvSpPr>
          <p:cNvPr id="14" name="TextBox 13">
            <a:extLst>
              <a:ext uri="{FF2B5EF4-FFF2-40B4-BE49-F238E27FC236}">
                <a16:creationId xmlns:a16="http://schemas.microsoft.com/office/drawing/2014/main" xmlns="" id="{033CAEC0-BB25-5248-AB13-79A4BA901C4A}"/>
              </a:ext>
            </a:extLst>
          </p:cNvPr>
          <p:cNvSpPr txBox="1"/>
          <p:nvPr/>
        </p:nvSpPr>
        <p:spPr>
          <a:xfrm>
            <a:off x="-1" y="2347799"/>
            <a:ext cx="2871562"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Diesel Program</a:t>
            </a:r>
          </a:p>
        </p:txBody>
      </p:sp>
      <p:pic>
        <p:nvPicPr>
          <p:cNvPr id="2" name="Picture 1">
            <a:extLst>
              <a:ext uri="{FF2B5EF4-FFF2-40B4-BE49-F238E27FC236}">
                <a16:creationId xmlns:a16="http://schemas.microsoft.com/office/drawing/2014/main" xmlns="" id="{206BF81A-91A2-204B-AC39-445ED8A0C9B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871560" y="-20397"/>
            <a:ext cx="6272439" cy="3603761"/>
          </a:xfrm>
          <a:prstGeom prst="rect">
            <a:avLst/>
          </a:prstGeom>
        </p:spPr>
      </p:pic>
      <p:pic>
        <p:nvPicPr>
          <p:cNvPr id="6" name="Picture 5">
            <a:extLst>
              <a:ext uri="{FF2B5EF4-FFF2-40B4-BE49-F238E27FC236}">
                <a16:creationId xmlns:a16="http://schemas.microsoft.com/office/drawing/2014/main" xmlns="" id="{E15DB964-214C-8C42-B647-F8048BA0EDC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25758" y="3158430"/>
            <a:ext cx="3118242" cy="1978272"/>
          </a:xfrm>
          <a:prstGeom prst="rect">
            <a:avLst/>
          </a:prstGeom>
        </p:spPr>
      </p:pic>
      <p:pic>
        <p:nvPicPr>
          <p:cNvPr id="5" name="Picture 4">
            <a:extLst>
              <a:ext uri="{FF2B5EF4-FFF2-40B4-BE49-F238E27FC236}">
                <a16:creationId xmlns:a16="http://schemas.microsoft.com/office/drawing/2014/main" xmlns="" id="{1BD201D3-1E80-4F41-8335-12ED7500762C}"/>
              </a:ext>
            </a:extLst>
          </p:cNvPr>
          <p:cNvPicPr>
            <a:picLocks noChangeAspect="1"/>
          </p:cNvPicPr>
          <p:nvPr/>
        </p:nvPicPr>
        <p:blipFill>
          <a:blip r:embed="rId7"/>
          <a:stretch>
            <a:fillRect/>
          </a:stretch>
        </p:blipFill>
        <p:spPr>
          <a:xfrm>
            <a:off x="2871561" y="3165228"/>
            <a:ext cx="3210196" cy="1978272"/>
          </a:xfrm>
          <a:prstGeom prst="rect">
            <a:avLst/>
          </a:prstGeom>
        </p:spPr>
      </p:pic>
    </p:spTree>
    <p:extLst>
      <p:ext uri="{BB962C8B-B14F-4D97-AF65-F5344CB8AC3E}">
        <p14:creationId xmlns:p14="http://schemas.microsoft.com/office/powerpoint/2010/main" val="1499362546"/>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F89FE6BB-40EF-1A4C-B0C3-C0DE69191B5E}"/>
              </a:ext>
            </a:extLst>
          </p:cNvPr>
          <p:cNvSpPr/>
          <p:nvPr/>
        </p:nvSpPr>
        <p:spPr>
          <a:xfrm>
            <a:off x="1"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2" name="Picture 11">
            <a:extLst>
              <a:ext uri="{FF2B5EF4-FFF2-40B4-BE49-F238E27FC236}">
                <a16:creationId xmlns:a16="http://schemas.microsoft.com/office/drawing/2014/main" xmlns="" id="{555D0224-9335-824F-A601-25A59C5F54C3}"/>
              </a:ext>
            </a:extLst>
          </p:cNvPr>
          <p:cNvPicPr>
            <a:picLocks noChangeAspect="1"/>
          </p:cNvPicPr>
          <p:nvPr/>
        </p:nvPicPr>
        <p:blipFill>
          <a:blip r:embed="rId3"/>
          <a:stretch>
            <a:fillRect/>
          </a:stretch>
        </p:blipFill>
        <p:spPr>
          <a:xfrm>
            <a:off x="957241" y="4398513"/>
            <a:ext cx="935983" cy="48277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xmlns="" id="{813140A0-2A18-C045-9EDB-AE5EB38D4F97}"/>
              </a:ext>
            </a:extLst>
          </p:cNvPr>
          <p:cNvSpPr txBox="1"/>
          <p:nvPr/>
        </p:nvSpPr>
        <p:spPr>
          <a:xfrm>
            <a:off x="-374032" y="4019617"/>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sp>
        <p:nvSpPr>
          <p:cNvPr id="16" name="TextBox 15">
            <a:extLst>
              <a:ext uri="{FF2B5EF4-FFF2-40B4-BE49-F238E27FC236}">
                <a16:creationId xmlns:a16="http://schemas.microsoft.com/office/drawing/2014/main" xmlns="" id="{B38F685D-C147-3C46-BB40-EF5AD8856E5F}"/>
              </a:ext>
            </a:extLst>
          </p:cNvPr>
          <p:cNvSpPr txBox="1"/>
          <p:nvPr/>
        </p:nvSpPr>
        <p:spPr>
          <a:xfrm>
            <a:off x="-1" y="2347799"/>
            <a:ext cx="2871562"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Construction Trades</a:t>
            </a:r>
          </a:p>
        </p:txBody>
      </p:sp>
      <p:pic>
        <p:nvPicPr>
          <p:cNvPr id="2" name="Picture 1">
            <a:extLst>
              <a:ext uri="{FF2B5EF4-FFF2-40B4-BE49-F238E27FC236}">
                <a16:creationId xmlns:a16="http://schemas.microsoft.com/office/drawing/2014/main" xmlns="" id="{C6609FBB-1F99-E241-B888-FAB0D6BDE1B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025" y="461664"/>
            <a:ext cx="2744414" cy="611612"/>
          </a:xfrm>
          <a:prstGeom prst="rect">
            <a:avLst/>
          </a:prstGeom>
          <a:effectLst>
            <a:glow rad="1905000">
              <a:srgbClr val="FDFDFD">
                <a:alpha val="50000"/>
              </a:srgbClr>
            </a:glow>
          </a:effectLst>
        </p:spPr>
      </p:pic>
      <p:pic>
        <p:nvPicPr>
          <p:cNvPr id="3" name="Picture 2">
            <a:extLst>
              <a:ext uri="{FF2B5EF4-FFF2-40B4-BE49-F238E27FC236}">
                <a16:creationId xmlns:a16="http://schemas.microsoft.com/office/drawing/2014/main" xmlns="" id="{55DFF042-9161-5B4F-9BF2-9E55EF13028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871560" y="-1866"/>
            <a:ext cx="6272439" cy="3529528"/>
          </a:xfrm>
          <a:prstGeom prst="rect">
            <a:avLst/>
          </a:prstGeom>
        </p:spPr>
      </p:pic>
      <p:pic>
        <p:nvPicPr>
          <p:cNvPr id="7" name="Picture 6">
            <a:extLst>
              <a:ext uri="{FF2B5EF4-FFF2-40B4-BE49-F238E27FC236}">
                <a16:creationId xmlns:a16="http://schemas.microsoft.com/office/drawing/2014/main" xmlns="" id="{41153EAA-66C9-5348-B2E0-E4437A3B87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71559" y="3347619"/>
            <a:ext cx="3400882" cy="1795881"/>
          </a:xfrm>
          <a:prstGeom prst="rect">
            <a:avLst/>
          </a:prstGeom>
        </p:spPr>
      </p:pic>
      <p:pic>
        <p:nvPicPr>
          <p:cNvPr id="5" name="Picture 4">
            <a:extLst>
              <a:ext uri="{FF2B5EF4-FFF2-40B4-BE49-F238E27FC236}">
                <a16:creationId xmlns:a16="http://schemas.microsoft.com/office/drawing/2014/main" xmlns="" id="{24D7A3A5-37A9-104A-B5FF-41FF21B89AA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272295" y="3347619"/>
            <a:ext cx="2871850" cy="1795881"/>
          </a:xfrm>
          <a:prstGeom prst="rect">
            <a:avLst/>
          </a:prstGeom>
        </p:spPr>
      </p:pic>
      <p:cxnSp>
        <p:nvCxnSpPr>
          <p:cNvPr id="14" name="Straight Connector 13">
            <a:extLst>
              <a:ext uri="{FF2B5EF4-FFF2-40B4-BE49-F238E27FC236}">
                <a16:creationId xmlns:a16="http://schemas.microsoft.com/office/drawing/2014/main" xmlns="" id="{EC272686-A908-0B4B-A4CA-FD3B295F4E1C}"/>
              </a:ext>
            </a:extLst>
          </p:cNvPr>
          <p:cNvCxnSpPr/>
          <p:nvPr/>
        </p:nvCxnSpPr>
        <p:spPr>
          <a:xfrm>
            <a:off x="293043" y="1452282"/>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542188"/>
      </p:ext>
    </p:extLst>
  </p:cSld>
  <p:clrMapOvr>
    <a:masterClrMapping/>
  </p:clrMapOvr>
  <mc:AlternateContent xmlns:mc="http://schemas.openxmlformats.org/markup-compatibility/2006" xmlns:p14="http://schemas.microsoft.com/office/powerpoint/2010/main">
    <mc:Choice Requires="p14">
      <p:transition spd="med" p14:dur="700" advTm="11519">
        <p:fade/>
      </p:transition>
    </mc:Choice>
    <mc:Fallback xmlns="">
      <p:transition spd="med" advTm="11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3F2040B8-9EC6-CE4C-818D-FDD6780D08CD}"/>
              </a:ext>
            </a:extLst>
          </p:cNvPr>
          <p:cNvSpPr/>
          <p:nvPr/>
        </p:nvSpPr>
        <p:spPr>
          <a:xfrm>
            <a:off x="-2"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6" name="Straight Connector 15">
            <a:extLst>
              <a:ext uri="{FF2B5EF4-FFF2-40B4-BE49-F238E27FC236}">
                <a16:creationId xmlns:a16="http://schemas.microsoft.com/office/drawing/2014/main" xmlns="" id="{194D1666-4E14-1A4E-B66C-B79816E00BBB}"/>
              </a:ext>
            </a:extLst>
          </p:cNvPr>
          <p:cNvCxnSpPr/>
          <p:nvPr/>
        </p:nvCxnSpPr>
        <p:spPr>
          <a:xfrm>
            <a:off x="293040" y="1452282"/>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7EF79AAA-D65E-6F48-9414-1FCFCE4F32C0}"/>
              </a:ext>
            </a:extLst>
          </p:cNvPr>
          <p:cNvSpPr txBox="1"/>
          <p:nvPr/>
        </p:nvSpPr>
        <p:spPr>
          <a:xfrm>
            <a:off x="-1" y="3905706"/>
            <a:ext cx="1290619"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a:t>
            </a:r>
            <a:r>
              <a:rPr lang="en-US" sz="1600" dirty="0">
                <a:solidFill>
                  <a:schemeClr val="bg1"/>
                </a:solidFill>
                <a:latin typeface="Arial Regular"/>
                <a:ea typeface="Helvetica Neue Light" panose="02000403000000020004" pitchFamily="2" charset="0"/>
              </a:rPr>
              <a:t>:</a:t>
            </a:r>
          </a:p>
        </p:txBody>
      </p:sp>
      <p:sp>
        <p:nvSpPr>
          <p:cNvPr id="18" name="TextBox 17">
            <a:extLst>
              <a:ext uri="{FF2B5EF4-FFF2-40B4-BE49-F238E27FC236}">
                <a16:creationId xmlns:a16="http://schemas.microsoft.com/office/drawing/2014/main" xmlns="" id="{3B0400DE-7A83-3444-86D6-95C7E697F06E}"/>
              </a:ext>
            </a:extLst>
          </p:cNvPr>
          <p:cNvSpPr txBox="1"/>
          <p:nvPr/>
        </p:nvSpPr>
        <p:spPr>
          <a:xfrm>
            <a:off x="-4" y="2347799"/>
            <a:ext cx="2871562" cy="400110"/>
          </a:xfrm>
          <a:prstGeom prst="rect">
            <a:avLst/>
          </a:prstGeom>
          <a:noFill/>
        </p:spPr>
        <p:txBody>
          <a:bodyPr wrap="square" rtlCol="0">
            <a:spAutoFit/>
          </a:bodyPr>
          <a:lstStyle/>
          <a:p>
            <a:pPr algn="ctr"/>
            <a:r>
              <a:rPr lang="en-US" sz="2000" dirty="0">
                <a:solidFill>
                  <a:schemeClr val="bg1"/>
                </a:solidFill>
                <a:latin typeface="Arial Regular"/>
                <a:ea typeface="Helvetica Neue Light" panose="02000403000000020004" pitchFamily="2" charset="0"/>
              </a:rPr>
              <a:t>Welding Program</a:t>
            </a:r>
          </a:p>
        </p:txBody>
      </p:sp>
      <p:pic>
        <p:nvPicPr>
          <p:cNvPr id="3" name="Picture 2">
            <a:extLst>
              <a:ext uri="{FF2B5EF4-FFF2-40B4-BE49-F238E27FC236}">
                <a16:creationId xmlns:a16="http://schemas.microsoft.com/office/drawing/2014/main" xmlns="" id="{59AF8810-D5A1-0A42-AB87-2E5EA52BE2FC}"/>
              </a:ext>
            </a:extLst>
          </p:cNvPr>
          <p:cNvPicPr>
            <a:picLocks noChangeAspect="1"/>
          </p:cNvPicPr>
          <p:nvPr/>
        </p:nvPicPr>
        <p:blipFill>
          <a:blip r:embed="rId3"/>
          <a:stretch>
            <a:fillRect/>
          </a:stretch>
        </p:blipFill>
        <p:spPr>
          <a:xfrm>
            <a:off x="478278" y="4290936"/>
            <a:ext cx="1915003" cy="643098"/>
          </a:xfrm>
          <a:prstGeom prst="rect">
            <a:avLst/>
          </a:prstGeom>
        </p:spPr>
      </p:pic>
      <p:pic>
        <p:nvPicPr>
          <p:cNvPr id="19" name="Picture 18">
            <a:extLst>
              <a:ext uri="{FF2B5EF4-FFF2-40B4-BE49-F238E27FC236}">
                <a16:creationId xmlns:a16="http://schemas.microsoft.com/office/drawing/2014/main" xmlns="" id="{39BE2106-91B1-B949-A817-6B2B6F1ECEE4}"/>
              </a:ext>
            </a:extLst>
          </p:cNvPr>
          <p:cNvPicPr>
            <a:picLocks noChangeAspect="1"/>
          </p:cNvPicPr>
          <p:nvPr/>
        </p:nvPicPr>
        <p:blipFill>
          <a:blip r:embed="rId4"/>
          <a:stretch>
            <a:fillRect/>
          </a:stretch>
        </p:blipFill>
        <p:spPr>
          <a:xfrm>
            <a:off x="111004" y="208191"/>
            <a:ext cx="2649545" cy="1324773"/>
          </a:xfrm>
          <a:prstGeom prst="rect">
            <a:avLst/>
          </a:prstGeom>
          <a:effectLst>
            <a:glow rad="1905000">
              <a:schemeClr val="bg1">
                <a:alpha val="50000"/>
              </a:schemeClr>
            </a:glow>
          </a:effectLst>
        </p:spPr>
      </p:pic>
      <p:pic>
        <p:nvPicPr>
          <p:cNvPr id="5" name="Picture 4">
            <a:extLst>
              <a:ext uri="{FF2B5EF4-FFF2-40B4-BE49-F238E27FC236}">
                <a16:creationId xmlns:a16="http://schemas.microsoft.com/office/drawing/2014/main" xmlns="" id="{D125E712-8D9E-D54B-845E-C5E27A18C28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446"/>
          <a:stretch/>
        </p:blipFill>
        <p:spPr>
          <a:xfrm>
            <a:off x="5439945" y="3247537"/>
            <a:ext cx="3784735" cy="1902449"/>
          </a:xfrm>
          <a:prstGeom prst="rect">
            <a:avLst/>
          </a:prstGeom>
        </p:spPr>
      </p:pic>
      <p:pic>
        <p:nvPicPr>
          <p:cNvPr id="4" name="Picture 3">
            <a:extLst>
              <a:ext uri="{FF2B5EF4-FFF2-40B4-BE49-F238E27FC236}">
                <a16:creationId xmlns:a16="http://schemas.microsoft.com/office/drawing/2014/main" xmlns="" id="{7B379BA8-0489-5E41-A994-BB78E82881E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74753" y="-1865"/>
            <a:ext cx="6347951" cy="3249393"/>
          </a:xfrm>
          <a:prstGeom prst="rect">
            <a:avLst/>
          </a:prstGeom>
        </p:spPr>
      </p:pic>
      <p:pic>
        <p:nvPicPr>
          <p:cNvPr id="6" name="Picture 5">
            <a:extLst>
              <a:ext uri="{FF2B5EF4-FFF2-40B4-BE49-F238E27FC236}">
                <a16:creationId xmlns:a16="http://schemas.microsoft.com/office/drawing/2014/main" xmlns="" id="{D1748751-C82D-F347-B13D-115D7F70B55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871558" y="3247537"/>
            <a:ext cx="2568388" cy="1902449"/>
          </a:xfrm>
          <a:prstGeom prst="rect">
            <a:avLst/>
          </a:prstGeom>
        </p:spPr>
      </p:pic>
    </p:spTree>
    <p:extLst>
      <p:ext uri="{BB962C8B-B14F-4D97-AF65-F5344CB8AC3E}">
        <p14:creationId xmlns:p14="http://schemas.microsoft.com/office/powerpoint/2010/main" val="2551522846"/>
      </p:ext>
    </p:extLst>
  </p:cSld>
  <p:clrMapOvr>
    <a:masterClrMapping/>
  </p:clrMapOvr>
  <mc:AlternateContent xmlns:mc="http://schemas.openxmlformats.org/markup-compatibility/2006" xmlns:p14="http://schemas.microsoft.com/office/powerpoint/2010/main">
    <mc:Choice Requires="p14">
      <p:transition spd="med" p14:dur="700" advTm="11519">
        <p:fade/>
      </p:transition>
    </mc:Choice>
    <mc:Fallback xmlns="">
      <p:transition spd="med" advTm="11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0A2A7D-9FEB-0A4C-9B87-4B42391C8D41}"/>
              </a:ext>
            </a:extLst>
          </p:cNvPr>
          <p:cNvSpPr/>
          <p:nvPr/>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3" name="Picture 2">
            <a:extLst>
              <a:ext uri="{FF2B5EF4-FFF2-40B4-BE49-F238E27FC236}">
                <a16:creationId xmlns:a16="http://schemas.microsoft.com/office/drawing/2014/main" xmlns="" id="{4DBEBA86-6037-7B43-94B2-6FB93749D2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85412" y="2990810"/>
            <a:ext cx="3238764" cy="2159176"/>
          </a:xfrm>
          <a:prstGeom prst="rect">
            <a:avLst/>
          </a:prstGeom>
        </p:spPr>
      </p:pic>
      <p:pic>
        <p:nvPicPr>
          <p:cNvPr id="9" name="Picture 8">
            <a:extLst>
              <a:ext uri="{FF2B5EF4-FFF2-40B4-BE49-F238E27FC236}">
                <a16:creationId xmlns:a16="http://schemas.microsoft.com/office/drawing/2014/main" xmlns="" id="{8EDC6C17-5DD2-E549-97E8-79FA1503A3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151"/>
          <a:stretch/>
        </p:blipFill>
        <p:spPr>
          <a:xfrm>
            <a:off x="2871553" y="0"/>
            <a:ext cx="6418497" cy="3150210"/>
          </a:xfrm>
          <a:prstGeom prst="rect">
            <a:avLst/>
          </a:prstGeom>
        </p:spPr>
      </p:pic>
      <p:sp>
        <p:nvSpPr>
          <p:cNvPr id="14" name="Rectangle 13">
            <a:extLst>
              <a:ext uri="{FF2B5EF4-FFF2-40B4-BE49-F238E27FC236}">
                <a16:creationId xmlns:a16="http://schemas.microsoft.com/office/drawing/2014/main" xmlns="" id="{9E3392FE-78EA-BC4D-97C4-A9AA9D7B2A78}"/>
              </a:ext>
            </a:extLst>
          </p:cNvPr>
          <p:cNvSpPr/>
          <p:nvPr/>
        </p:nvSpPr>
        <p:spPr>
          <a:xfrm>
            <a:off x="-2" y="0"/>
            <a:ext cx="2871560" cy="51499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5" name="Straight Connector 14">
            <a:extLst>
              <a:ext uri="{FF2B5EF4-FFF2-40B4-BE49-F238E27FC236}">
                <a16:creationId xmlns:a16="http://schemas.microsoft.com/office/drawing/2014/main" xmlns="" id="{5BCCF05A-F71C-284C-AC58-9E6CE47E0B21}"/>
              </a:ext>
            </a:extLst>
          </p:cNvPr>
          <p:cNvCxnSpPr/>
          <p:nvPr/>
        </p:nvCxnSpPr>
        <p:spPr>
          <a:xfrm>
            <a:off x="293040" y="1452282"/>
            <a:ext cx="2285475" cy="0"/>
          </a:xfrm>
          <a:prstGeom prst="line">
            <a:avLst/>
          </a:prstGeom>
          <a:ln w="3175">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59A3101-AE08-E042-A3C1-22FFAC6FD5CD}"/>
              </a:ext>
            </a:extLst>
          </p:cNvPr>
          <p:cNvSpPr txBox="1"/>
          <p:nvPr/>
        </p:nvSpPr>
        <p:spPr>
          <a:xfrm>
            <a:off x="-314614" y="3347249"/>
            <a:ext cx="2391090" cy="338554"/>
          </a:xfrm>
          <a:prstGeom prst="rect">
            <a:avLst/>
          </a:prstGeom>
          <a:noFill/>
        </p:spPr>
        <p:txBody>
          <a:bodyPr wrap="square" rtlCol="0">
            <a:spAutoFit/>
          </a:bodyPr>
          <a:lstStyle/>
          <a:p>
            <a:pPr algn="r"/>
            <a:r>
              <a:rPr lang="en-US" sz="1400" dirty="0">
                <a:solidFill>
                  <a:schemeClr val="bg1"/>
                </a:solidFill>
                <a:latin typeface="Arial Regular"/>
                <a:ea typeface="Helvetica Neue Light" panose="02000403000000020004" pitchFamily="2" charset="0"/>
              </a:rPr>
              <a:t>Partners</a:t>
            </a:r>
            <a:r>
              <a:rPr lang="en-US" sz="1600" dirty="0">
                <a:solidFill>
                  <a:schemeClr val="bg1"/>
                </a:solidFill>
                <a:latin typeface="Arial Regular"/>
                <a:ea typeface="Helvetica Neue Light" panose="02000403000000020004" pitchFamily="2" charset="0"/>
              </a:rPr>
              <a:t>:</a:t>
            </a:r>
          </a:p>
        </p:txBody>
      </p:sp>
      <p:sp>
        <p:nvSpPr>
          <p:cNvPr id="17" name="TextBox 16">
            <a:extLst>
              <a:ext uri="{FF2B5EF4-FFF2-40B4-BE49-F238E27FC236}">
                <a16:creationId xmlns:a16="http://schemas.microsoft.com/office/drawing/2014/main" xmlns="" id="{60C11F01-4FF2-5849-8B27-9D6436059B77}"/>
              </a:ext>
            </a:extLst>
          </p:cNvPr>
          <p:cNvSpPr txBox="1"/>
          <p:nvPr/>
        </p:nvSpPr>
        <p:spPr>
          <a:xfrm>
            <a:off x="-4" y="2347799"/>
            <a:ext cx="2871562" cy="400110"/>
          </a:xfrm>
          <a:prstGeom prst="rect">
            <a:avLst/>
          </a:prstGeom>
          <a:noFill/>
        </p:spPr>
        <p:txBody>
          <a:bodyPr wrap="square" rtlCol="0">
            <a:spAutoFit/>
          </a:bodyPr>
          <a:lstStyle/>
          <a:p>
            <a:pPr algn="ctr"/>
            <a:r>
              <a:rPr lang="en-US" sz="2000" dirty="0" err="1">
                <a:solidFill>
                  <a:schemeClr val="bg1"/>
                </a:solidFill>
                <a:latin typeface="Arial Regular"/>
                <a:ea typeface="Helvetica Neue Light" panose="02000403000000020004" pitchFamily="2" charset="0"/>
              </a:rPr>
              <a:t>FabLab</a:t>
            </a:r>
            <a:r>
              <a:rPr lang="en-US" sz="2000" dirty="0">
                <a:solidFill>
                  <a:schemeClr val="bg1"/>
                </a:solidFill>
                <a:latin typeface="Arial Regular"/>
                <a:ea typeface="Helvetica Neue Light" panose="02000403000000020004" pitchFamily="2" charset="0"/>
              </a:rPr>
              <a:t> Program</a:t>
            </a:r>
          </a:p>
        </p:txBody>
      </p:sp>
      <p:pic>
        <p:nvPicPr>
          <p:cNvPr id="27" name="Picture 26">
            <a:extLst>
              <a:ext uri="{FF2B5EF4-FFF2-40B4-BE49-F238E27FC236}">
                <a16:creationId xmlns:a16="http://schemas.microsoft.com/office/drawing/2014/main" xmlns="" id="{B2F48E38-D424-9B44-92CB-71B4848DB5A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2446" y="3644495"/>
            <a:ext cx="2360067" cy="374383"/>
          </a:xfrm>
          <a:prstGeom prst="rect">
            <a:avLst/>
          </a:prstGeom>
          <a:effectLst>
            <a:glow rad="1905000">
              <a:schemeClr val="bg1">
                <a:alpha val="40000"/>
              </a:schemeClr>
            </a:glow>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xmlns="" id="{3138BC5C-4A61-A748-8271-42B7AFA2E4FA}"/>
              </a:ext>
            </a:extLst>
          </p:cNvPr>
          <p:cNvPicPr>
            <a:picLocks noChangeAspect="1"/>
          </p:cNvPicPr>
          <p:nvPr/>
        </p:nvPicPr>
        <p:blipFill>
          <a:blip r:embed="rId6"/>
          <a:stretch>
            <a:fillRect/>
          </a:stretch>
        </p:blipFill>
        <p:spPr>
          <a:xfrm>
            <a:off x="111004" y="208191"/>
            <a:ext cx="2649545" cy="1324773"/>
          </a:xfrm>
          <a:prstGeom prst="rect">
            <a:avLst/>
          </a:prstGeom>
          <a:effectLst>
            <a:glow rad="1905000">
              <a:schemeClr val="bg1">
                <a:alpha val="50000"/>
              </a:schemeClr>
            </a:glow>
          </a:effectLst>
        </p:spPr>
      </p:pic>
      <p:pic>
        <p:nvPicPr>
          <p:cNvPr id="6" name="Picture 5">
            <a:extLst>
              <a:ext uri="{FF2B5EF4-FFF2-40B4-BE49-F238E27FC236}">
                <a16:creationId xmlns:a16="http://schemas.microsoft.com/office/drawing/2014/main" xmlns="" id="{EACEB7BD-810F-9E4E-9954-BA67CF4685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866806" y="3150211"/>
            <a:ext cx="3108632" cy="1999776"/>
          </a:xfrm>
          <a:prstGeom prst="rect">
            <a:avLst/>
          </a:prstGeom>
        </p:spPr>
      </p:pic>
      <p:pic>
        <p:nvPicPr>
          <p:cNvPr id="2" name="Picture 1">
            <a:extLst>
              <a:ext uri="{FF2B5EF4-FFF2-40B4-BE49-F238E27FC236}">
                <a16:creationId xmlns:a16="http://schemas.microsoft.com/office/drawing/2014/main" xmlns="" id="{28DE9E2C-FBFC-9446-8CA5-CE2B203F5062}"/>
              </a:ext>
            </a:extLst>
          </p:cNvPr>
          <p:cNvPicPr>
            <a:picLocks noChangeAspect="1"/>
          </p:cNvPicPr>
          <p:nvPr/>
        </p:nvPicPr>
        <p:blipFill>
          <a:blip r:embed="rId8"/>
          <a:stretch>
            <a:fillRect/>
          </a:stretch>
        </p:blipFill>
        <p:spPr>
          <a:xfrm>
            <a:off x="650927" y="3986948"/>
            <a:ext cx="1473200" cy="1473200"/>
          </a:xfrm>
          <a:prstGeom prst="rect">
            <a:avLst/>
          </a:prstGeom>
        </p:spPr>
      </p:pic>
      <p:pic>
        <p:nvPicPr>
          <p:cNvPr id="12" name="Picture 11">
            <a:extLst>
              <a:ext uri="{FF2B5EF4-FFF2-40B4-BE49-F238E27FC236}">
                <a16:creationId xmlns:a16="http://schemas.microsoft.com/office/drawing/2014/main" xmlns="" id="{D956F228-4CF5-CC4B-BCBE-E914ECD6B212}"/>
              </a:ext>
            </a:extLst>
          </p:cNvPr>
          <p:cNvPicPr>
            <a:picLocks noChangeAspect="1"/>
          </p:cNvPicPr>
          <p:nvPr/>
        </p:nvPicPr>
        <p:blipFill>
          <a:blip r:embed="rId9"/>
          <a:stretch>
            <a:fillRect/>
          </a:stretch>
        </p:blipFill>
        <p:spPr>
          <a:xfrm>
            <a:off x="570751" y="3964000"/>
            <a:ext cx="1633553" cy="675202"/>
          </a:xfrm>
          <a:prstGeom prst="rect">
            <a:avLst/>
          </a:prstGeom>
        </p:spPr>
      </p:pic>
    </p:spTree>
    <p:extLst>
      <p:ext uri="{BB962C8B-B14F-4D97-AF65-F5344CB8AC3E}">
        <p14:creationId xmlns:p14="http://schemas.microsoft.com/office/powerpoint/2010/main" val="4179094388"/>
      </p:ext>
    </p:extLst>
  </p:cSld>
  <p:clrMapOvr>
    <a:masterClrMapping/>
  </p:clrMapOvr>
  <mc:AlternateContent xmlns:mc="http://schemas.openxmlformats.org/markup-compatibility/2006" xmlns:p14="http://schemas.microsoft.com/office/powerpoint/2010/main">
    <mc:Choice Requires="p14">
      <p:transition spd="med" p14:dur="700" advTm="11385">
        <p:fade/>
      </p:transition>
    </mc:Choice>
    <mc:Fallback xmlns="">
      <p:transition spd="med" advTm="11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FFE159-1ED6-C249-ABB9-4A74290EF4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7578"/>
            <a:ext cx="4024394" cy="828006"/>
          </a:xfrm>
          <a:prstGeom prst="rect">
            <a:avLst/>
          </a:prstGeom>
        </p:spPr>
      </p:pic>
      <p:pic>
        <p:nvPicPr>
          <p:cNvPr id="21" name="Picture 20">
            <a:extLst>
              <a:ext uri="{FF2B5EF4-FFF2-40B4-BE49-F238E27FC236}">
                <a16:creationId xmlns:a16="http://schemas.microsoft.com/office/drawing/2014/main" xmlns="" id="{40EB483B-3D27-9A4B-AE9A-D4BC21B21F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92166" y="2200094"/>
            <a:ext cx="4043063" cy="254509"/>
          </a:xfrm>
          <a:prstGeom prst="rect">
            <a:avLst/>
          </a:prstGeom>
        </p:spPr>
      </p:pic>
      <p:sp>
        <p:nvSpPr>
          <p:cNvPr id="32" name="Rectangle 31">
            <a:extLst>
              <a:ext uri="{FF2B5EF4-FFF2-40B4-BE49-F238E27FC236}">
                <a16:creationId xmlns:a16="http://schemas.microsoft.com/office/drawing/2014/main" xmlns="" id="{5C9D253D-020A-9747-B222-6CC052926337}"/>
              </a:ext>
            </a:extLst>
          </p:cNvPr>
          <p:cNvSpPr/>
          <p:nvPr/>
        </p:nvSpPr>
        <p:spPr>
          <a:xfrm>
            <a:off x="0" y="4325755"/>
            <a:ext cx="9144000" cy="8309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dirty="0"/>
          </a:p>
        </p:txBody>
      </p:sp>
      <p:sp>
        <p:nvSpPr>
          <p:cNvPr id="7" name="TextBox 6">
            <a:extLst>
              <a:ext uri="{FF2B5EF4-FFF2-40B4-BE49-F238E27FC236}">
                <a16:creationId xmlns:a16="http://schemas.microsoft.com/office/drawing/2014/main" xmlns="" id="{E9461B74-D3B6-7046-9F1B-5FA23FD2797B}"/>
              </a:ext>
            </a:extLst>
          </p:cNvPr>
          <p:cNvSpPr txBox="1"/>
          <p:nvPr/>
        </p:nvSpPr>
        <p:spPr>
          <a:xfrm>
            <a:off x="827503" y="4390204"/>
            <a:ext cx="4258236" cy="692497"/>
          </a:xfrm>
          <a:prstGeom prst="rect">
            <a:avLst/>
          </a:prstGeom>
          <a:noFill/>
        </p:spPr>
        <p:txBody>
          <a:bodyPr wrap="square" rtlCol="0">
            <a:spAutoFit/>
          </a:bodyPr>
          <a:lstStyle/>
          <a:p>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Roger </a:t>
            </a:r>
            <a:r>
              <a:rPr lang="id-ID" sz="1300" dirty="0" err="1">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Tadajewski</a:t>
            </a:r>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 </a:t>
            </a:r>
            <a:r>
              <a:rPr lang="id-ID" sz="1300" dirty="0" err="1">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Executive</a:t>
            </a:r>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 </a:t>
            </a:r>
            <a:r>
              <a:rPr lang="id-ID" sz="1300" dirty="0" err="1">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Director</a:t>
            </a:r>
            <a:r>
              <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rPr>
              <a:t> | NC3   </a:t>
            </a:r>
          </a:p>
          <a:p>
            <a:r>
              <a:rPr lang="en-US" sz="1300" dirty="0">
                <a:solidFill>
                  <a:schemeClr val="tx1">
                    <a:lumMod val="65000"/>
                    <a:lumOff val="35000"/>
                  </a:schemeClr>
                </a:solidFill>
                <a:latin typeface="Arial" panose="020B0604020202020204" pitchFamily="34" charset="0"/>
                <a:cs typeface="Arial" panose="020B0604020202020204" pitchFamily="34" charset="0"/>
              </a:rPr>
              <a:t>(405) 850-9814 	</a:t>
            </a:r>
          </a:p>
          <a:p>
            <a:r>
              <a:rPr lang="en-US" sz="1300" dirty="0">
                <a:solidFill>
                  <a:schemeClr val="tx1">
                    <a:lumMod val="65000"/>
                    <a:lumOff val="35000"/>
                  </a:schemeClr>
                </a:solidFill>
                <a:latin typeface="Arial" panose="020B0604020202020204" pitchFamily="34" charset="0"/>
                <a:cs typeface="Arial" panose="020B0604020202020204" pitchFamily="34" charset="0"/>
              </a:rPr>
              <a:t>roger.tadajewski@nc3.net </a:t>
            </a:r>
            <a:endPar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xmlns="" id="{300238A1-0678-9F45-90B6-91C90753368E}"/>
              </a:ext>
            </a:extLst>
          </p:cNvPr>
          <p:cNvPicPr>
            <a:picLocks noChangeAspect="1"/>
          </p:cNvPicPr>
          <p:nvPr/>
        </p:nvPicPr>
        <p:blipFill>
          <a:blip r:embed="rId5"/>
          <a:stretch>
            <a:fillRect/>
          </a:stretch>
        </p:blipFill>
        <p:spPr>
          <a:xfrm>
            <a:off x="2550468" y="2422794"/>
            <a:ext cx="4043064" cy="1504396"/>
          </a:xfrm>
          <a:prstGeom prst="rect">
            <a:avLst/>
          </a:prstGeom>
        </p:spPr>
      </p:pic>
      <p:sp>
        <p:nvSpPr>
          <p:cNvPr id="8" name="TextBox 7">
            <a:extLst>
              <a:ext uri="{FF2B5EF4-FFF2-40B4-BE49-F238E27FC236}">
                <a16:creationId xmlns:a16="http://schemas.microsoft.com/office/drawing/2014/main" xmlns="" id="{1CFF0489-133B-8A48-8A1D-E5059095253D}"/>
              </a:ext>
            </a:extLst>
          </p:cNvPr>
          <p:cNvSpPr txBox="1"/>
          <p:nvPr/>
        </p:nvSpPr>
        <p:spPr>
          <a:xfrm>
            <a:off x="827503" y="1245609"/>
            <a:ext cx="7468211" cy="954107"/>
          </a:xfrm>
          <a:prstGeom prst="rect">
            <a:avLst/>
          </a:prstGeom>
          <a:noFill/>
        </p:spPr>
        <p:txBody>
          <a:bodyPr wrap="square" rtlCol="0">
            <a:spAutoFit/>
          </a:bodyPr>
          <a:lstStyle/>
          <a:p>
            <a:pPr algn="ct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Using</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Public-Private</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Partnerships</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to</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p>
          <a:p>
            <a:pPr algn="ct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Advance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Career</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and</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Technical</a:t>
            </a:r>
            <a:r>
              <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rPr>
              <a:t> </a:t>
            </a:r>
            <a:r>
              <a:rPr lang="id-ID" sz="2800" dirty="0" err="1">
                <a:solidFill>
                  <a:schemeClr val="bg1"/>
                </a:solidFill>
                <a:latin typeface="Arial" panose="020B0604020202020204" pitchFamily="34" charset="0"/>
                <a:ea typeface="Helvetica Neue Medium" panose="02000503000000020004" pitchFamily="2" charset="0"/>
                <a:cs typeface="Arial" panose="020B0604020202020204" pitchFamily="34" charset="0"/>
              </a:rPr>
              <a:t>Education</a:t>
            </a:r>
            <a:endParaRPr lang="id-ID" sz="2800" dirty="0">
              <a:solidFill>
                <a:schemeClr val="bg1"/>
              </a:solidFill>
              <a:latin typeface="Arial" panose="020B0604020202020204" pitchFamily="34" charset="0"/>
              <a:ea typeface="Helvetica Neue Medium" panose="02000503000000020004" pitchFamily="2" charset="0"/>
              <a:cs typeface="Arial" panose="020B0604020202020204" pitchFamily="34" charset="0"/>
            </a:endParaRPr>
          </a:p>
        </p:txBody>
      </p:sp>
      <p:sp>
        <p:nvSpPr>
          <p:cNvPr id="9" name="TextBox 8">
            <a:extLst>
              <a:ext uri="{FF2B5EF4-FFF2-40B4-BE49-F238E27FC236}">
                <a16:creationId xmlns:a16="http://schemas.microsoft.com/office/drawing/2014/main" xmlns="" id="{9680ECDD-3889-AD4E-AC47-4DC4188935E8}"/>
              </a:ext>
            </a:extLst>
          </p:cNvPr>
          <p:cNvSpPr txBox="1"/>
          <p:nvPr/>
        </p:nvSpPr>
        <p:spPr>
          <a:xfrm>
            <a:off x="4690861" y="4386828"/>
            <a:ext cx="4258236" cy="707886"/>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Cameron Griffith, Solutions Advisor | Trane</a:t>
            </a:r>
          </a:p>
          <a:p>
            <a:r>
              <a:rPr lang="en-US" sz="1300" dirty="0">
                <a:solidFill>
                  <a:schemeClr val="tx1">
                    <a:lumMod val="65000"/>
                    <a:lumOff val="35000"/>
                  </a:schemeClr>
                </a:solidFill>
                <a:latin typeface="Arial" panose="020B0604020202020204" pitchFamily="34" charset="0"/>
                <a:cs typeface="Arial" panose="020B0604020202020204" pitchFamily="34" charset="0"/>
              </a:rPr>
              <a:t>(904) 293-5210 	</a:t>
            </a:r>
          </a:p>
          <a:p>
            <a:r>
              <a:rPr lang="en-US" sz="1300" dirty="0">
                <a:solidFill>
                  <a:schemeClr val="tx1">
                    <a:lumMod val="65000"/>
                    <a:lumOff val="35000"/>
                  </a:schemeClr>
                </a:solidFill>
                <a:latin typeface="Arial" panose="020B0604020202020204" pitchFamily="34" charset="0"/>
                <a:cs typeface="Arial" panose="020B0604020202020204" pitchFamily="34" charset="0"/>
              </a:rPr>
              <a:t>cameron.griffith@trane.com</a:t>
            </a:r>
            <a:endParaRPr lang="id-ID" sz="1300" dirty="0">
              <a:solidFill>
                <a:schemeClr val="tx1">
                  <a:lumMod val="65000"/>
                  <a:lumOff val="35000"/>
                </a:schemeClr>
              </a:solidFill>
              <a:latin typeface="Arial" panose="020B0604020202020204" pitchFamily="34" charset="0"/>
              <a:ea typeface="Helvetica Neue Medium" panose="02000503000000020004" pitchFamily="2"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65F7AB27-E5F8-D447-8BF7-66F4F302F65D}"/>
              </a:ext>
            </a:extLst>
          </p:cNvPr>
          <p:cNvCxnSpPr/>
          <p:nvPr/>
        </p:nvCxnSpPr>
        <p:spPr>
          <a:xfrm>
            <a:off x="4418695" y="4444637"/>
            <a:ext cx="0" cy="588760"/>
          </a:xfrm>
          <a:prstGeom prst="line">
            <a:avLst/>
          </a:prstGeom>
          <a:ln>
            <a:solidFill>
              <a:schemeClr val="tx1">
                <a:lumMod val="65000"/>
                <a:lumOff val="35000"/>
                <a:alpha val="1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197863"/>
      </p:ext>
    </p:extLst>
  </p:cSld>
  <p:clrMapOvr>
    <a:masterClrMapping/>
  </p:clrMapOvr>
  <mc:AlternateContent xmlns:mc="http://schemas.openxmlformats.org/markup-compatibility/2006" xmlns:p14="http://schemas.microsoft.com/office/powerpoint/2010/main">
    <mc:Choice Requires="p14">
      <p:transition spd="slow" p14:dur="2000" advTm="11071"/>
    </mc:Choice>
    <mc:Fallback xmlns="">
      <p:transition spd="slow" advTm="1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5875F83-C85E-2347-B089-EAB97E02D8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6" name="Rectangle 5">
            <a:extLst>
              <a:ext uri="{FF2B5EF4-FFF2-40B4-BE49-F238E27FC236}">
                <a16:creationId xmlns:a16="http://schemas.microsoft.com/office/drawing/2014/main" xmlns="" id="{EE97E4FF-696C-8D46-9A23-A43B8339CC4B}"/>
              </a:ext>
            </a:extLst>
          </p:cNvPr>
          <p:cNvSpPr/>
          <p:nvPr/>
        </p:nvSpPr>
        <p:spPr>
          <a:xfrm>
            <a:off x="333732" y="-2"/>
            <a:ext cx="4976054" cy="514350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xmlns="" id="{68FDCA4A-E8F8-094F-B0BE-24B9118F4E74}"/>
              </a:ext>
            </a:extLst>
          </p:cNvPr>
          <p:cNvSpPr>
            <a:spLocks noGrp="1"/>
          </p:cNvSpPr>
          <p:nvPr>
            <p:ph type="title"/>
          </p:nvPr>
        </p:nvSpPr>
        <p:spPr>
          <a:xfrm>
            <a:off x="628650" y="181508"/>
            <a:ext cx="4531508" cy="994172"/>
          </a:xfrm>
        </p:spPr>
        <p:txBody>
          <a:bodyPr>
            <a:normAutofit/>
          </a:bodyPr>
          <a:lstStyle/>
          <a:p>
            <a:r>
              <a:rPr lang="id-ID" sz="2700" dirty="0" err="1">
                <a:solidFill>
                  <a:schemeClr val="bg1"/>
                </a:solidFill>
                <a:latin typeface="Arial" panose="020B0604020202020204" pitchFamily="34" charset="0"/>
                <a:ea typeface="Helvetica Neue" panose="02000503000000020004" pitchFamily="2" charset="0"/>
                <a:cs typeface="Arial" panose="020B0604020202020204" pitchFamily="34" charset="0"/>
              </a:rPr>
              <a:t>Leadership</a:t>
            </a:r>
            <a:r>
              <a:rPr lang="id-ID" sz="2700" dirty="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id-ID" sz="2700" dirty="0" err="1">
                <a:solidFill>
                  <a:schemeClr val="bg1"/>
                </a:solidFill>
                <a:latin typeface="Arial" panose="020B0604020202020204" pitchFamily="34" charset="0"/>
                <a:ea typeface="Helvetica Neue" panose="02000503000000020004" pitchFamily="2" charset="0"/>
                <a:cs typeface="Arial" panose="020B0604020202020204" pitchFamily="34" charset="0"/>
              </a:rPr>
              <a:t>School</a:t>
            </a:r>
            <a:r>
              <a:rPr lang="id-ID" sz="2700" dirty="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id-ID" sz="2700" dirty="0" err="1">
                <a:solidFill>
                  <a:schemeClr val="bg1"/>
                </a:solidFill>
                <a:latin typeface="Arial" panose="020B0604020202020204" pitchFamily="34" charset="0"/>
                <a:ea typeface="Helvetica Neue" panose="02000503000000020004" pitchFamily="2" charset="0"/>
                <a:cs typeface="Arial" panose="020B0604020202020204" pitchFamily="34" charset="0"/>
              </a:rPr>
              <a:t>Benefits</a:t>
            </a:r>
            <a:endParaRPr lang="en-US" sz="2700" dirty="0">
              <a:solidFill>
                <a:schemeClr val="bg1"/>
              </a:solidFill>
            </a:endParaRPr>
          </a:p>
        </p:txBody>
      </p:sp>
      <p:sp>
        <p:nvSpPr>
          <p:cNvPr id="3" name="Content Placeholder 2">
            <a:extLst>
              <a:ext uri="{FF2B5EF4-FFF2-40B4-BE49-F238E27FC236}">
                <a16:creationId xmlns:a16="http://schemas.microsoft.com/office/drawing/2014/main" xmlns="" id="{71B8B707-921F-C243-AFF5-E503697B34D6}"/>
              </a:ext>
            </a:extLst>
          </p:cNvPr>
          <p:cNvSpPr>
            <a:spLocks noGrp="1"/>
          </p:cNvSpPr>
          <p:nvPr>
            <p:ph idx="1"/>
          </p:nvPr>
        </p:nvSpPr>
        <p:spPr>
          <a:xfrm>
            <a:off x="628650" y="1354766"/>
            <a:ext cx="4681136" cy="2031564"/>
          </a:xfrm>
        </p:spPr>
        <p:txBody>
          <a:bodyPr/>
          <a:lstStyle/>
          <a:p>
            <a:r>
              <a:rPr lang="en-US" dirty="0">
                <a:solidFill>
                  <a:schemeClr val="bg1"/>
                </a:solidFill>
                <a:latin typeface="Arial" panose="020B0604020202020204" pitchFamily="34" charset="0"/>
                <a:cs typeface="Arial" panose="020B0604020202020204" pitchFamily="34" charset="0"/>
              </a:rPr>
              <a:t>Vision &amp; Benchmarking</a:t>
            </a:r>
          </a:p>
          <a:p>
            <a:r>
              <a:rPr lang="en-US" dirty="0">
                <a:solidFill>
                  <a:schemeClr val="bg1"/>
                </a:solidFill>
                <a:latin typeface="Arial" panose="020B0604020202020204" pitchFamily="34" charset="0"/>
                <a:cs typeface="Arial" panose="020B0604020202020204" pitchFamily="34" charset="0"/>
              </a:rPr>
              <a:t>Instructor Training &amp; Development</a:t>
            </a:r>
          </a:p>
          <a:p>
            <a:r>
              <a:rPr lang="en-US" dirty="0">
                <a:solidFill>
                  <a:schemeClr val="bg1"/>
                </a:solidFill>
                <a:latin typeface="Arial" panose="020B0604020202020204" pitchFamily="34" charset="0"/>
                <a:cs typeface="Arial" panose="020B0604020202020204" pitchFamily="34" charset="0"/>
              </a:rPr>
              <a:t>Turnkey Certification System</a:t>
            </a:r>
          </a:p>
          <a:p>
            <a:r>
              <a:rPr lang="en-US" dirty="0">
                <a:solidFill>
                  <a:schemeClr val="bg1"/>
                </a:solidFill>
                <a:latin typeface="Arial" panose="020B0604020202020204" pitchFamily="34" charset="0"/>
                <a:cs typeface="Arial" panose="020B0604020202020204" pitchFamily="34" charset="0"/>
              </a:rPr>
              <a:t>Industry Partnership</a:t>
            </a:r>
          </a:p>
          <a:p>
            <a:r>
              <a:rPr lang="en-US" dirty="0">
                <a:solidFill>
                  <a:schemeClr val="bg1"/>
                </a:solidFill>
                <a:latin typeface="Arial" panose="020B0604020202020204" pitchFamily="34" charset="0"/>
                <a:cs typeface="Arial" panose="020B0604020202020204" pitchFamily="34" charset="0"/>
              </a:rPr>
              <a:t>Events &amp; Activities</a:t>
            </a:r>
          </a:p>
        </p:txBody>
      </p:sp>
      <p:pic>
        <p:nvPicPr>
          <p:cNvPr id="7" name="Picture 6">
            <a:extLst>
              <a:ext uri="{FF2B5EF4-FFF2-40B4-BE49-F238E27FC236}">
                <a16:creationId xmlns:a16="http://schemas.microsoft.com/office/drawing/2014/main" xmlns="" id="{2739D5AE-5A50-0B4B-BF8A-2980B5F68F86}"/>
              </a:ext>
            </a:extLst>
          </p:cNvPr>
          <p:cNvPicPr>
            <a:picLocks noChangeAspect="1"/>
          </p:cNvPicPr>
          <p:nvPr/>
        </p:nvPicPr>
        <p:blipFill>
          <a:blip r:embed="rId4"/>
          <a:stretch>
            <a:fillRect/>
          </a:stretch>
        </p:blipFill>
        <p:spPr>
          <a:xfrm>
            <a:off x="2054116" y="3648944"/>
            <a:ext cx="1231940" cy="1231940"/>
          </a:xfrm>
          <a:prstGeom prst="rect">
            <a:avLst/>
          </a:prstGeom>
        </p:spPr>
      </p:pic>
    </p:spTree>
    <p:extLst>
      <p:ext uri="{BB962C8B-B14F-4D97-AF65-F5344CB8AC3E}">
        <p14:creationId xmlns:p14="http://schemas.microsoft.com/office/powerpoint/2010/main" val="391404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Picture 7">
            <a:extLst>
              <a:ext uri="{FF2B5EF4-FFF2-40B4-BE49-F238E27FC236}">
                <a16:creationId xmlns:a16="http://schemas.microsoft.com/office/drawing/2014/main" xmlns="" id="{1BD6F833-AED7-2245-BE57-DBB2449190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 r="-1"/>
          <a:stretch/>
        </p:blipFill>
        <p:spPr>
          <a:xfrm>
            <a:off x="0" y="0"/>
            <a:ext cx="9144000" cy="5143500"/>
          </a:xfrm>
          <a:prstGeom prst="rect">
            <a:avLst/>
          </a:prstGeom>
          <a:ln w="12700">
            <a:miter lim="400000"/>
          </a:ln>
        </p:spPr>
      </p:pic>
      <p:sp>
        <p:nvSpPr>
          <p:cNvPr id="8" name="Rectangle 7">
            <a:extLst>
              <a:ext uri="{FF2B5EF4-FFF2-40B4-BE49-F238E27FC236}">
                <a16:creationId xmlns:a16="http://schemas.microsoft.com/office/drawing/2014/main" xmlns="" id="{0FE8A69F-AC91-2D4E-BCEA-5561EFA816F7}"/>
              </a:ext>
            </a:extLst>
          </p:cNvPr>
          <p:cNvSpPr/>
          <p:nvPr/>
        </p:nvSpPr>
        <p:spPr>
          <a:xfrm>
            <a:off x="352425" y="-12032"/>
            <a:ext cx="3759649" cy="51555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Box 6">
            <a:extLst>
              <a:ext uri="{FF2B5EF4-FFF2-40B4-BE49-F238E27FC236}">
                <a16:creationId xmlns:a16="http://schemas.microsoft.com/office/drawing/2014/main" xmlns="" id="{1841F0D2-8D96-4248-B764-5B364F6F6276}"/>
              </a:ext>
            </a:extLst>
          </p:cNvPr>
          <p:cNvSpPr txBox="1"/>
          <p:nvPr/>
        </p:nvSpPr>
        <p:spPr>
          <a:xfrm>
            <a:off x="716093" y="198223"/>
            <a:ext cx="3395981" cy="1200329"/>
          </a:xfrm>
          <a:prstGeom prst="rect">
            <a:avLst/>
          </a:prstGeom>
          <a:noFill/>
        </p:spPr>
        <p:txBody>
          <a:bodyPr wrap="square" rtlCol="0">
            <a:spAutoFit/>
          </a:bodyPr>
          <a:lstStyle/>
          <a:p>
            <a:r>
              <a:rPr lang="en-US" sz="3600" dirty="0">
                <a:solidFill>
                  <a:schemeClr val="bg1"/>
                </a:solidFill>
                <a:latin typeface="Arial Regular"/>
                <a:ea typeface="Helvetica Neue Light" panose="02000403000000020004" pitchFamily="2" charset="0"/>
                <a:cs typeface="Helvetica Neue" panose="02000503000000020004" pitchFamily="2" charset="0"/>
              </a:rPr>
              <a:t>Visioning and </a:t>
            </a:r>
          </a:p>
          <a:p>
            <a:r>
              <a:rPr lang="en-US" sz="3600" dirty="0">
                <a:solidFill>
                  <a:schemeClr val="bg1"/>
                </a:solidFill>
                <a:latin typeface="Arial Regular"/>
                <a:ea typeface="Helvetica Neue Light" panose="02000403000000020004" pitchFamily="2" charset="0"/>
                <a:cs typeface="Helvetica Neue" panose="02000503000000020004" pitchFamily="2" charset="0"/>
              </a:rPr>
              <a:t>Benchmarking</a:t>
            </a:r>
          </a:p>
        </p:txBody>
      </p:sp>
      <p:sp>
        <p:nvSpPr>
          <p:cNvPr id="9" name="TextBox 8">
            <a:extLst>
              <a:ext uri="{FF2B5EF4-FFF2-40B4-BE49-F238E27FC236}">
                <a16:creationId xmlns:a16="http://schemas.microsoft.com/office/drawing/2014/main" xmlns="" id="{809A83A0-BF46-BD47-B5EF-BFE8A4A7B5E7}"/>
              </a:ext>
            </a:extLst>
          </p:cNvPr>
          <p:cNvSpPr txBox="1"/>
          <p:nvPr/>
        </p:nvSpPr>
        <p:spPr>
          <a:xfrm>
            <a:off x="751111" y="1486555"/>
            <a:ext cx="2763614" cy="1708160"/>
          </a:xfrm>
          <a:prstGeom prst="rect">
            <a:avLst/>
          </a:prstGeom>
          <a:noFill/>
        </p:spPr>
        <p:txBody>
          <a:bodyPr wrap="square" rtlCol="0">
            <a:spAutoFit/>
          </a:bodyPr>
          <a:lstStyle/>
          <a:p>
            <a:pPr marL="257175"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Inspiration &amp; Ideas</a:t>
            </a:r>
          </a:p>
          <a:p>
            <a:pPr marL="257175"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How To</a:t>
            </a:r>
          </a:p>
          <a:p>
            <a:pPr marL="600075" lvl="1"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Facility </a:t>
            </a:r>
          </a:p>
          <a:p>
            <a:pPr marL="600075" lvl="1"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Faculty</a:t>
            </a:r>
          </a:p>
          <a:p>
            <a:pPr marL="600075" lvl="1"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Funding </a:t>
            </a:r>
            <a:endParaRPr lang="en-US" sz="1800" dirty="0">
              <a:solidFill>
                <a:schemeClr val="bg1"/>
              </a:solidFill>
            </a:endParaRPr>
          </a:p>
          <a:p>
            <a:pPr marL="257175" indent="-257175">
              <a:buFont typeface="Arial" panose="020B0604020202020204" pitchFamily="34" charset="0"/>
              <a:buChar char="•"/>
            </a:pPr>
            <a:endParaRPr lang="en-US" sz="1500" dirty="0">
              <a:solidFill>
                <a:schemeClr val="bg1"/>
              </a:solidFill>
            </a:endParaRPr>
          </a:p>
        </p:txBody>
      </p:sp>
      <p:pic>
        <p:nvPicPr>
          <p:cNvPr id="10" name="Picture 9">
            <a:extLst>
              <a:ext uri="{FF2B5EF4-FFF2-40B4-BE49-F238E27FC236}">
                <a16:creationId xmlns:a16="http://schemas.microsoft.com/office/drawing/2014/main" xmlns="" id="{3B224827-5282-1644-99CF-61AA471CE438}"/>
              </a:ext>
            </a:extLst>
          </p:cNvPr>
          <p:cNvPicPr>
            <a:picLocks noChangeAspect="1"/>
          </p:cNvPicPr>
          <p:nvPr/>
        </p:nvPicPr>
        <p:blipFill>
          <a:blip r:embed="rId4"/>
          <a:stretch>
            <a:fillRect/>
          </a:stretch>
        </p:blipFill>
        <p:spPr>
          <a:xfrm>
            <a:off x="1516948" y="3339592"/>
            <a:ext cx="1231940" cy="1231940"/>
          </a:xfrm>
          <a:prstGeom prst="rect">
            <a:avLst/>
          </a:prstGeom>
        </p:spPr>
      </p:pic>
    </p:spTree>
    <p:extLst>
      <p:ext uri="{BB962C8B-B14F-4D97-AF65-F5344CB8AC3E}">
        <p14:creationId xmlns:p14="http://schemas.microsoft.com/office/powerpoint/2010/main" val="2120264560"/>
      </p:ext>
    </p:extLst>
  </p:cSld>
  <p:clrMapOvr>
    <a:masterClrMapping/>
  </p:clrMapOvr>
  <mc:AlternateContent xmlns:mc="http://schemas.openxmlformats.org/markup-compatibility/2006" xmlns:p14="http://schemas.microsoft.com/office/powerpoint/2010/main">
    <mc:Choice Requires="p14">
      <p:transition spd="slow" p14:dur="2000" advTm="10928"/>
    </mc:Choice>
    <mc:Fallback xmlns="">
      <p:transition spd="slow" advTm="10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E801DFA-5C7F-EB4F-AA78-C4CD1BB163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155532"/>
          </a:xfrm>
          <a:prstGeom prst="rect">
            <a:avLst/>
          </a:prstGeom>
        </p:spPr>
      </p:pic>
      <p:sp>
        <p:nvSpPr>
          <p:cNvPr id="8" name="Rectangle 7">
            <a:extLst>
              <a:ext uri="{FF2B5EF4-FFF2-40B4-BE49-F238E27FC236}">
                <a16:creationId xmlns:a16="http://schemas.microsoft.com/office/drawing/2014/main" xmlns="" id="{BA4E90BD-B166-BE47-9231-297F218B370A}"/>
              </a:ext>
            </a:extLst>
          </p:cNvPr>
          <p:cNvSpPr/>
          <p:nvPr/>
        </p:nvSpPr>
        <p:spPr>
          <a:xfrm>
            <a:off x="4974777" y="0"/>
            <a:ext cx="3759649" cy="51555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Box 6">
            <a:extLst>
              <a:ext uri="{FF2B5EF4-FFF2-40B4-BE49-F238E27FC236}">
                <a16:creationId xmlns:a16="http://schemas.microsoft.com/office/drawing/2014/main" xmlns="" id="{D961A906-B9D6-2641-A4CF-D847C418EA85}"/>
              </a:ext>
            </a:extLst>
          </p:cNvPr>
          <p:cNvSpPr txBox="1"/>
          <p:nvPr/>
        </p:nvSpPr>
        <p:spPr>
          <a:xfrm>
            <a:off x="5444715" y="210311"/>
            <a:ext cx="3289710" cy="1200329"/>
          </a:xfrm>
          <a:prstGeom prst="rect">
            <a:avLst/>
          </a:prstGeom>
          <a:noFill/>
        </p:spPr>
        <p:txBody>
          <a:bodyPr wrap="square" rtlCol="0">
            <a:spAutoFit/>
          </a:bodyPr>
          <a:lstStyle/>
          <a:p>
            <a:r>
              <a:rPr lang="en-US" sz="3600" dirty="0">
                <a:solidFill>
                  <a:schemeClr val="bg1"/>
                </a:solidFill>
                <a:latin typeface="Arial Regular"/>
                <a:ea typeface="Helvetica Neue Light" panose="02000403000000020004" pitchFamily="2" charset="0"/>
              </a:rPr>
              <a:t>Professional </a:t>
            </a:r>
          </a:p>
          <a:p>
            <a:r>
              <a:rPr lang="en-US" sz="3600" dirty="0">
                <a:solidFill>
                  <a:schemeClr val="bg1"/>
                </a:solidFill>
                <a:latin typeface="Arial Regular"/>
                <a:ea typeface="Helvetica Neue Light" panose="02000403000000020004" pitchFamily="2" charset="0"/>
              </a:rPr>
              <a:t>Development</a:t>
            </a:r>
          </a:p>
        </p:txBody>
      </p:sp>
      <p:sp>
        <p:nvSpPr>
          <p:cNvPr id="11" name="TextBox 10">
            <a:extLst>
              <a:ext uri="{FF2B5EF4-FFF2-40B4-BE49-F238E27FC236}">
                <a16:creationId xmlns:a16="http://schemas.microsoft.com/office/drawing/2014/main" xmlns="" id="{77642141-17E5-3241-B967-A9AEF98460EA}"/>
              </a:ext>
            </a:extLst>
          </p:cNvPr>
          <p:cNvSpPr txBox="1"/>
          <p:nvPr/>
        </p:nvSpPr>
        <p:spPr>
          <a:xfrm>
            <a:off x="5212079" y="1517268"/>
            <a:ext cx="3374359" cy="2262158"/>
          </a:xfrm>
          <a:prstGeom prst="rect">
            <a:avLst/>
          </a:prstGeom>
          <a:noFill/>
        </p:spPr>
        <p:txBody>
          <a:bodyPr wrap="square" rtlCol="0">
            <a:spAutoFit/>
          </a:bodyPr>
          <a:lstStyle/>
          <a:p>
            <a:pPr marL="257175"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Hands-on Training Through Train-the-Trainer Events</a:t>
            </a:r>
          </a:p>
          <a:p>
            <a:pPr marL="257175"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Become Experts in Latest Industry Certifications</a:t>
            </a:r>
          </a:p>
          <a:p>
            <a:pPr marL="257175" indent="-257175">
              <a:buFont typeface="Arial" panose="020B0604020202020204" pitchFamily="34" charset="0"/>
              <a:buChar char="•"/>
            </a:pPr>
            <a:r>
              <a:rPr lang="en-US" sz="1800" dirty="0">
                <a:solidFill>
                  <a:schemeClr val="bg1"/>
                </a:solidFill>
                <a:latin typeface="Arial Regular"/>
                <a:ea typeface="Helvetica Neue Light" panose="02000403000000020004" pitchFamily="2" charset="0"/>
              </a:rPr>
              <a:t>World-Class Training to New and Experienced Instructors</a:t>
            </a:r>
          </a:p>
          <a:p>
            <a:pPr marL="257175" indent="-257175">
              <a:buFont typeface="Arial" panose="020B0604020202020204" pitchFamily="34" charset="0"/>
              <a:buChar char="•"/>
            </a:pPr>
            <a:endParaRPr lang="en-US" sz="1800" dirty="0">
              <a:solidFill>
                <a:schemeClr val="bg1"/>
              </a:solidFill>
              <a:latin typeface="Arial Regular"/>
              <a:ea typeface="Helvetica Neue Light" panose="02000403000000020004" pitchFamily="2" charset="0"/>
            </a:endParaRPr>
          </a:p>
          <a:p>
            <a:pPr marL="257175" indent="-257175">
              <a:buFont typeface="Arial" panose="020B0604020202020204" pitchFamily="34" charset="0"/>
              <a:buChar char="•"/>
            </a:pPr>
            <a:endParaRPr lang="en-US" sz="1500" dirty="0">
              <a:solidFill>
                <a:schemeClr val="bg1"/>
              </a:solidFill>
            </a:endParaRPr>
          </a:p>
        </p:txBody>
      </p:sp>
      <p:pic>
        <p:nvPicPr>
          <p:cNvPr id="9" name="Picture 8">
            <a:extLst>
              <a:ext uri="{FF2B5EF4-FFF2-40B4-BE49-F238E27FC236}">
                <a16:creationId xmlns:a16="http://schemas.microsoft.com/office/drawing/2014/main" xmlns="" id="{3CBB93E2-EF83-9E4F-A4C1-5E6FF99FF656}"/>
              </a:ext>
            </a:extLst>
          </p:cNvPr>
          <p:cNvPicPr>
            <a:picLocks noChangeAspect="1"/>
          </p:cNvPicPr>
          <p:nvPr/>
        </p:nvPicPr>
        <p:blipFill>
          <a:blip r:embed="rId4"/>
          <a:stretch>
            <a:fillRect/>
          </a:stretch>
        </p:blipFill>
        <p:spPr>
          <a:xfrm>
            <a:off x="6324364" y="3701249"/>
            <a:ext cx="1231940" cy="1231940"/>
          </a:xfrm>
          <a:prstGeom prst="rect">
            <a:avLst/>
          </a:prstGeom>
        </p:spPr>
      </p:pic>
    </p:spTree>
    <p:extLst>
      <p:ext uri="{BB962C8B-B14F-4D97-AF65-F5344CB8AC3E}">
        <p14:creationId xmlns:p14="http://schemas.microsoft.com/office/powerpoint/2010/main" val="2006246427"/>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144454-309C-D14B-8B98-B556C1BDEA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xmlns="" id="{06EA463E-F37C-194E-8A4A-A9E6F5221503}"/>
              </a:ext>
            </a:extLst>
          </p:cNvPr>
          <p:cNvSpPr/>
          <p:nvPr/>
        </p:nvSpPr>
        <p:spPr>
          <a:xfrm>
            <a:off x="4416391" y="0"/>
            <a:ext cx="3826654"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Box 6">
            <a:extLst>
              <a:ext uri="{FF2B5EF4-FFF2-40B4-BE49-F238E27FC236}">
                <a16:creationId xmlns:a16="http://schemas.microsoft.com/office/drawing/2014/main" xmlns="" id="{D961A906-B9D6-2641-A4CF-D847C418EA85}"/>
              </a:ext>
            </a:extLst>
          </p:cNvPr>
          <p:cNvSpPr txBox="1"/>
          <p:nvPr/>
        </p:nvSpPr>
        <p:spPr>
          <a:xfrm>
            <a:off x="4417611" y="200215"/>
            <a:ext cx="3826654" cy="923330"/>
          </a:xfrm>
          <a:prstGeom prst="rect">
            <a:avLst/>
          </a:prstGeom>
          <a:noFill/>
        </p:spPr>
        <p:txBody>
          <a:bodyPr wrap="square" rtlCol="0">
            <a:spAutoFit/>
          </a:bodyPr>
          <a:lstStyle/>
          <a:p>
            <a:pPr algn="ctr"/>
            <a:r>
              <a:rPr lang="en-US" sz="2700" dirty="0">
                <a:solidFill>
                  <a:schemeClr val="bg1"/>
                </a:solidFill>
                <a:latin typeface="Arial Regular"/>
                <a:ea typeface="Helvetica Neue Light" panose="02000403000000020004" pitchFamily="2" charset="0"/>
              </a:rPr>
              <a:t>Turnkey Certification </a:t>
            </a:r>
          </a:p>
          <a:p>
            <a:pPr algn="ctr"/>
            <a:r>
              <a:rPr lang="en-US" sz="2700" dirty="0">
                <a:solidFill>
                  <a:schemeClr val="bg1"/>
                </a:solidFill>
                <a:latin typeface="Arial Regular"/>
                <a:ea typeface="Helvetica Neue Light" panose="02000403000000020004" pitchFamily="2" charset="0"/>
              </a:rPr>
              <a:t>Systems</a:t>
            </a:r>
          </a:p>
        </p:txBody>
      </p:sp>
      <p:sp>
        <p:nvSpPr>
          <p:cNvPr id="8" name="TextBox 7">
            <a:extLst>
              <a:ext uri="{FF2B5EF4-FFF2-40B4-BE49-F238E27FC236}">
                <a16:creationId xmlns:a16="http://schemas.microsoft.com/office/drawing/2014/main" xmlns="" id="{F8BD82A1-D463-5A4E-8502-CD52B38F4953}"/>
              </a:ext>
            </a:extLst>
          </p:cNvPr>
          <p:cNvSpPr txBox="1"/>
          <p:nvPr/>
        </p:nvSpPr>
        <p:spPr>
          <a:xfrm>
            <a:off x="4619229" y="1316540"/>
            <a:ext cx="3688431" cy="1754326"/>
          </a:xfrm>
          <a:prstGeom prst="rect">
            <a:avLst/>
          </a:prstGeom>
          <a:noFill/>
        </p:spPr>
        <p:txBody>
          <a:bodyPr wrap="square" rtlCol="0">
            <a:spAutoFit/>
          </a:bodyPr>
          <a:lstStyle/>
          <a:p>
            <a:pPr marL="214313" indent="-21431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Curriculum</a:t>
            </a:r>
          </a:p>
          <a:p>
            <a:pPr marL="214313" indent="-21431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Lab Sheets</a:t>
            </a:r>
          </a:p>
          <a:p>
            <a:pPr marL="214313" indent="-21431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Qualifying Exams</a:t>
            </a:r>
          </a:p>
          <a:p>
            <a:pPr marL="214313" indent="-21431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Online Cert Portal and Registry</a:t>
            </a:r>
          </a:p>
          <a:p>
            <a:pPr marL="214313" indent="-21431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Instructor Training &amp; Professional Development</a:t>
            </a:r>
          </a:p>
        </p:txBody>
      </p:sp>
      <p:pic>
        <p:nvPicPr>
          <p:cNvPr id="10" name="Picture 9">
            <a:extLst>
              <a:ext uri="{FF2B5EF4-FFF2-40B4-BE49-F238E27FC236}">
                <a16:creationId xmlns:a16="http://schemas.microsoft.com/office/drawing/2014/main" xmlns="" id="{4D0A1042-8924-684C-B758-F1BED5FC9CAE}"/>
              </a:ext>
            </a:extLst>
          </p:cNvPr>
          <p:cNvPicPr>
            <a:picLocks noChangeAspect="1"/>
          </p:cNvPicPr>
          <p:nvPr/>
        </p:nvPicPr>
        <p:blipFill>
          <a:blip r:embed="rId4"/>
          <a:stretch>
            <a:fillRect/>
          </a:stretch>
        </p:blipFill>
        <p:spPr>
          <a:xfrm>
            <a:off x="5793560" y="3392088"/>
            <a:ext cx="1231940" cy="1231940"/>
          </a:xfrm>
          <a:prstGeom prst="rect">
            <a:avLst/>
          </a:prstGeom>
        </p:spPr>
      </p:pic>
    </p:spTree>
    <p:extLst>
      <p:ext uri="{BB962C8B-B14F-4D97-AF65-F5344CB8AC3E}">
        <p14:creationId xmlns:p14="http://schemas.microsoft.com/office/powerpoint/2010/main" val="1715406304"/>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BFFAC27-D01D-894A-9844-0AA63FBA68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44981"/>
            <a:ext cx="9179859" cy="5188481"/>
          </a:xfrm>
          <a:prstGeom prst="rect">
            <a:avLst/>
          </a:prstGeom>
        </p:spPr>
      </p:pic>
      <p:sp>
        <p:nvSpPr>
          <p:cNvPr id="13" name="Rectangle 12">
            <a:extLst>
              <a:ext uri="{FF2B5EF4-FFF2-40B4-BE49-F238E27FC236}">
                <a16:creationId xmlns:a16="http://schemas.microsoft.com/office/drawing/2014/main" xmlns="" id="{06EA463E-F37C-194E-8A4A-A9E6F5221503}"/>
              </a:ext>
            </a:extLst>
          </p:cNvPr>
          <p:cNvSpPr/>
          <p:nvPr/>
        </p:nvSpPr>
        <p:spPr>
          <a:xfrm>
            <a:off x="498763" y="-44981"/>
            <a:ext cx="5686884" cy="518848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Box 6">
            <a:extLst>
              <a:ext uri="{FF2B5EF4-FFF2-40B4-BE49-F238E27FC236}">
                <a16:creationId xmlns:a16="http://schemas.microsoft.com/office/drawing/2014/main" xmlns="" id="{D961A906-B9D6-2641-A4CF-D847C418EA85}"/>
              </a:ext>
            </a:extLst>
          </p:cNvPr>
          <p:cNvSpPr txBox="1"/>
          <p:nvPr/>
        </p:nvSpPr>
        <p:spPr>
          <a:xfrm>
            <a:off x="600075" y="200215"/>
            <a:ext cx="5585572" cy="507831"/>
          </a:xfrm>
          <a:prstGeom prst="rect">
            <a:avLst/>
          </a:prstGeom>
          <a:noFill/>
        </p:spPr>
        <p:txBody>
          <a:bodyPr wrap="square" rtlCol="0">
            <a:spAutoFit/>
          </a:bodyPr>
          <a:lstStyle/>
          <a:p>
            <a:pPr algn="ctr"/>
            <a:r>
              <a:rPr lang="en-US" sz="2700" dirty="0">
                <a:solidFill>
                  <a:schemeClr val="bg1"/>
                </a:solidFill>
                <a:latin typeface="Arial Regular"/>
                <a:ea typeface="Helvetica Neue Light" panose="02000403000000020004" pitchFamily="2" charset="0"/>
              </a:rPr>
              <a:t>Industry Partnership Opportunities</a:t>
            </a:r>
          </a:p>
        </p:txBody>
      </p:sp>
      <p:sp>
        <p:nvSpPr>
          <p:cNvPr id="8" name="TextBox 7">
            <a:extLst>
              <a:ext uri="{FF2B5EF4-FFF2-40B4-BE49-F238E27FC236}">
                <a16:creationId xmlns:a16="http://schemas.microsoft.com/office/drawing/2014/main" xmlns="" id="{F8BD82A1-D463-5A4E-8502-CD52B38F4953}"/>
              </a:ext>
            </a:extLst>
          </p:cNvPr>
          <p:cNvSpPr txBox="1"/>
          <p:nvPr/>
        </p:nvSpPr>
        <p:spPr>
          <a:xfrm>
            <a:off x="1262357" y="1131483"/>
            <a:ext cx="4492983" cy="3139321"/>
          </a:xfrm>
          <a:prstGeom prst="rect">
            <a:avLst/>
          </a:prstGeom>
          <a:noFill/>
        </p:spPr>
        <p:txBody>
          <a:bodyPr wrap="square" rtlCol="0">
            <a:spAutoFit/>
          </a:bodyPr>
          <a:lstStyle/>
          <a:p>
            <a:pPr marL="257175" indent="-257175" fontAlgn="base">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Achieve Educational Center of Excellence in the Transportation, Construction Trades, Energy, Manufacturing and Aviation sectors</a:t>
            </a:r>
          </a:p>
          <a:p>
            <a:pPr marL="257175" indent="-257175" fontAlgn="base">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57175" indent="-257175" fontAlgn="base">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Our Global Industry Partners Work with NC3 Member Schools to Achieve and Support National Center of Excellence</a:t>
            </a:r>
          </a:p>
          <a:p>
            <a:pPr fontAlgn="base"/>
            <a:endParaRPr lang="en-US" sz="1800" dirty="0">
              <a:solidFill>
                <a:schemeClr val="bg1"/>
              </a:solidFill>
              <a:latin typeface="Arial" panose="020B0604020202020204" pitchFamily="34" charset="0"/>
              <a:cs typeface="Arial" panose="020B0604020202020204" pitchFamily="34" charset="0"/>
            </a:endParaRPr>
          </a:p>
          <a:p>
            <a:pPr marL="257175" indent="-257175" fontAlgn="base">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Discounted Equipment/Kit Purchasing</a:t>
            </a:r>
          </a:p>
          <a:p>
            <a:pPr fontAlgn="base"/>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424121"/>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emplate A">
  <a:themeElements>
    <a:clrScheme name="Trane Building Advantage">
      <a:dk1>
        <a:srgbClr val="4D4F53"/>
      </a:dk1>
      <a:lt1>
        <a:srgbClr val="FFFFFF"/>
      </a:lt1>
      <a:dk2>
        <a:srgbClr val="000000"/>
      </a:dk2>
      <a:lt2>
        <a:srgbClr val="EEECE1"/>
      </a:lt2>
      <a:accent1>
        <a:srgbClr val="66B634"/>
      </a:accent1>
      <a:accent2>
        <a:srgbClr val="C9CAC8"/>
      </a:accent2>
      <a:accent3>
        <a:srgbClr val="FFFFFF"/>
      </a:accent3>
      <a:accent4>
        <a:srgbClr val="404246"/>
      </a:accent4>
      <a:accent5>
        <a:srgbClr val="92D050"/>
      </a:accent5>
      <a:accent6>
        <a:srgbClr val="B6B7B5"/>
      </a:accent6>
      <a:hlink>
        <a:srgbClr val="747678"/>
      </a:hlink>
      <a:folHlink>
        <a:srgbClr val="4D4F53"/>
      </a:folHlink>
    </a:clrScheme>
    <a:fontScheme name="Template 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a:spPr>
      <a:bodyPr vert="horz" wrap="square" lIns="91440" tIns="45720" rIns="91440" bIns="45720" numCol="1" anchor="t" anchorCtr="0" compatLnSpc="1">
        <a:prstTxWarp prst="textNoShape">
          <a:avLst/>
        </a:prstTxWarp>
      </a:bodyPr>
      <a:lstStyle>
        <a:defPPr>
          <a:defRPr dirty="0" smtClean="0"/>
        </a:defPPr>
      </a:lstStyle>
    </a:txDef>
  </a:objectDefaults>
  <a:extraClrSchemeLst>
    <a:extraClrScheme>
      <a:clrScheme name="Template 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late A 8">
        <a:dk1>
          <a:srgbClr val="000000"/>
        </a:dk1>
        <a:lt1>
          <a:srgbClr val="FFFFFF"/>
        </a:lt1>
        <a:dk2>
          <a:srgbClr val="747678"/>
        </a:dk2>
        <a:lt2>
          <a:srgbClr val="808080"/>
        </a:lt2>
        <a:accent1>
          <a:srgbClr val="005293"/>
        </a:accent1>
        <a:accent2>
          <a:srgbClr val="00B9E4"/>
        </a:accent2>
        <a:accent3>
          <a:srgbClr val="FFFFFF"/>
        </a:accent3>
        <a:accent4>
          <a:srgbClr val="000000"/>
        </a:accent4>
        <a:accent5>
          <a:srgbClr val="AAB3C8"/>
        </a:accent5>
        <a:accent6>
          <a:srgbClr val="00A7CF"/>
        </a:accent6>
        <a:hlink>
          <a:srgbClr val="FCD900"/>
        </a:hlink>
        <a:folHlink>
          <a:srgbClr val="FF3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33856</TotalTime>
  <Words>1714</Words>
  <Application>Microsoft Office PowerPoint</Application>
  <PresentationFormat>On-screen Show (16:9)</PresentationFormat>
  <Paragraphs>526</Paragraphs>
  <Slides>44</Slides>
  <Notes>40</Notes>
  <HiddenSlides>0</HiddenSlides>
  <MMClips>0</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Custom Design</vt:lpstr>
      <vt:lpstr>1_Custom Design</vt:lpstr>
      <vt:lpstr>Office Theme</vt:lpstr>
      <vt:lpstr>Template A</vt:lpstr>
      <vt:lpstr>1_Office Theme</vt:lpstr>
      <vt:lpstr>PowerPoint Presentation</vt:lpstr>
      <vt:lpstr>PowerPoint Presentation</vt:lpstr>
      <vt:lpstr>PowerPoint Presentation</vt:lpstr>
      <vt:lpstr>PowerPoint Presentation</vt:lpstr>
      <vt:lpstr>Leadership School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Trane NC3 Program Overview</vt:lpstr>
      <vt:lpstr>The Power of Partnership</vt:lpstr>
      <vt:lpstr>Why Trane is Partnering with NC3</vt:lpstr>
      <vt:lpstr>How Technical Educators Benefit</vt:lpstr>
      <vt:lpstr>Trane Residential</vt:lpstr>
      <vt:lpstr>Trane Commercial</vt:lpstr>
      <vt:lpstr>PowerPoint Presentation</vt:lpstr>
      <vt:lpstr>Employment Opportunities in HVAC and Energy Fields</vt:lpstr>
      <vt:lpstr>Trane NC3 Case Studies</vt:lpstr>
      <vt:lpstr>Trane NC3 Case Study: </vt:lpstr>
      <vt:lpstr>Trane NC3 Case Study: </vt:lpstr>
      <vt:lpstr>Trane NC3 Centers of Excellence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Lucia Fishburne</cp:lastModifiedBy>
  <cp:revision>378</cp:revision>
  <dcterms:created xsi:type="dcterms:W3CDTF">2018-02-23T06:06:58Z</dcterms:created>
  <dcterms:modified xsi:type="dcterms:W3CDTF">2019-11-13T20:09:52Z</dcterms:modified>
</cp:coreProperties>
</file>